
<file path=[Content_Types].xml><?xml version="1.0" encoding="utf-8"?>
<Types xmlns="http://schemas.openxmlformats.org/package/2006/content-types">
  <Default Extension="jpeg" ContentType="image/jpeg"/>
  <Default Extension="jpg" ContentType="image/jpeg"/>
  <Default Extension="mov" ContentType="video/quicktime"/>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660" r:id="rId5"/>
    <p:sldMasterId id="2147483672" r:id="rId6"/>
    <p:sldMasterId id="2147483684" r:id="rId7"/>
  </p:sldMasterIdLst>
  <p:notesMasterIdLst>
    <p:notesMasterId r:id="rId27"/>
  </p:notesMasterIdLst>
  <p:sldIdLst>
    <p:sldId id="275" r:id="rId8"/>
    <p:sldId id="276" r:id="rId9"/>
    <p:sldId id="277" r:id="rId10"/>
    <p:sldId id="281" r:id="rId11"/>
    <p:sldId id="278" r:id="rId12"/>
    <p:sldId id="279" r:id="rId13"/>
    <p:sldId id="280" r:id="rId14"/>
    <p:sldId id="260" r:id="rId15"/>
    <p:sldId id="272" r:id="rId16"/>
    <p:sldId id="273" r:id="rId17"/>
    <p:sldId id="274" r:id="rId18"/>
    <p:sldId id="261" r:id="rId19"/>
    <p:sldId id="262" r:id="rId20"/>
    <p:sldId id="263" r:id="rId21"/>
    <p:sldId id="267" r:id="rId22"/>
    <p:sldId id="268" r:id="rId23"/>
    <p:sldId id="269" r:id="rId24"/>
    <p:sldId id="270" r:id="rId25"/>
    <p:sldId id="264" r:id="rId2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F87647A-1A63-4D4B-A342-5F090F9DA586}" v="2" dt="2025-10-06T14:08:51.52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78" d="100"/>
          <a:sy n="78" d="100"/>
        </p:scale>
        <p:origin x="1594" y="6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 Type="http://schemas.openxmlformats.org/officeDocument/2006/relationships/customXml" Target="../customXml/item3.xml"/><Relationship Id="rId21" Type="http://schemas.openxmlformats.org/officeDocument/2006/relationships/slide" Target="slides/slide14.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presProps" Target="presProp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notesMaster" Target="notesMasters/notesMaster1.xml"/><Relationship Id="rId30" Type="http://schemas.openxmlformats.org/officeDocument/2006/relationships/theme" Target="theme/theme1.xml"/><Relationship Id="rId8"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lare Dixon" userId="4c9aa8e9-2801-4b59-aeb2-5b84f8388e73" providerId="ADAL" clId="{DFA87313-0A9E-463C-ACFE-1E7C4FE5C0A7}"/>
    <pc:docChg chg="undo custSel addSld delSld modSld sldOrd addMainMaster modMainMaster">
      <pc:chgData name="Clare Dixon" userId="4c9aa8e9-2801-4b59-aeb2-5b84f8388e73" providerId="ADAL" clId="{DFA87313-0A9E-463C-ACFE-1E7C4FE5C0A7}" dt="2025-10-03T13:15:24.812" v="172" actId="2696"/>
      <pc:docMkLst>
        <pc:docMk/>
      </pc:docMkLst>
      <pc:sldChg chg="addSp delSp modSp del mod setBg delDesignElem chgLayout">
        <pc:chgData name="Clare Dixon" userId="4c9aa8e9-2801-4b59-aeb2-5b84f8388e73" providerId="ADAL" clId="{DFA87313-0A9E-463C-ACFE-1E7C4FE5C0A7}" dt="2025-10-02T15:55:19.417" v="78" actId="2696"/>
        <pc:sldMkLst>
          <pc:docMk/>
          <pc:sldMk cId="0" sldId="256"/>
        </pc:sldMkLst>
      </pc:sldChg>
      <pc:sldChg chg="del setBg">
        <pc:chgData name="Clare Dixon" userId="4c9aa8e9-2801-4b59-aeb2-5b84f8388e73" providerId="ADAL" clId="{DFA87313-0A9E-463C-ACFE-1E7C4FE5C0A7}" dt="2025-10-02T16:05:43.935" v="85" actId="2696"/>
        <pc:sldMkLst>
          <pc:docMk/>
          <pc:sldMk cId="0" sldId="257"/>
        </pc:sldMkLst>
      </pc:sldChg>
      <pc:sldChg chg="del setBg">
        <pc:chgData name="Clare Dixon" userId="4c9aa8e9-2801-4b59-aeb2-5b84f8388e73" providerId="ADAL" clId="{DFA87313-0A9E-463C-ACFE-1E7C4FE5C0A7}" dt="2025-10-02T16:09:28.889" v="98" actId="2696"/>
        <pc:sldMkLst>
          <pc:docMk/>
          <pc:sldMk cId="0" sldId="258"/>
        </pc:sldMkLst>
      </pc:sldChg>
      <pc:sldChg chg="add del setBg">
        <pc:chgData name="Clare Dixon" userId="4c9aa8e9-2801-4b59-aeb2-5b84f8388e73" providerId="ADAL" clId="{DFA87313-0A9E-463C-ACFE-1E7C4FE5C0A7}" dt="2025-10-02T16:20:30.461" v="160" actId="2696"/>
        <pc:sldMkLst>
          <pc:docMk/>
          <pc:sldMk cId="0" sldId="259"/>
        </pc:sldMkLst>
      </pc:sldChg>
      <pc:sldChg chg="setBg">
        <pc:chgData name="Clare Dixon" userId="4c9aa8e9-2801-4b59-aeb2-5b84f8388e73" providerId="ADAL" clId="{DFA87313-0A9E-463C-ACFE-1E7C4FE5C0A7}" dt="2025-10-02T15:50:37.917" v="74"/>
        <pc:sldMkLst>
          <pc:docMk/>
          <pc:sldMk cId="0" sldId="260"/>
        </pc:sldMkLst>
      </pc:sldChg>
      <pc:sldChg chg="setBg">
        <pc:chgData name="Clare Dixon" userId="4c9aa8e9-2801-4b59-aeb2-5b84f8388e73" providerId="ADAL" clId="{DFA87313-0A9E-463C-ACFE-1E7C4FE5C0A7}" dt="2025-10-02T15:50:37.917" v="74"/>
        <pc:sldMkLst>
          <pc:docMk/>
          <pc:sldMk cId="0" sldId="261"/>
        </pc:sldMkLst>
      </pc:sldChg>
      <pc:sldChg chg="setBg">
        <pc:chgData name="Clare Dixon" userId="4c9aa8e9-2801-4b59-aeb2-5b84f8388e73" providerId="ADAL" clId="{DFA87313-0A9E-463C-ACFE-1E7C4FE5C0A7}" dt="2025-10-02T15:50:37.917" v="74"/>
        <pc:sldMkLst>
          <pc:docMk/>
          <pc:sldMk cId="0" sldId="262"/>
        </pc:sldMkLst>
      </pc:sldChg>
      <pc:sldChg chg="setBg">
        <pc:chgData name="Clare Dixon" userId="4c9aa8e9-2801-4b59-aeb2-5b84f8388e73" providerId="ADAL" clId="{DFA87313-0A9E-463C-ACFE-1E7C4FE5C0A7}" dt="2025-10-02T15:50:37.917" v="74"/>
        <pc:sldMkLst>
          <pc:docMk/>
          <pc:sldMk cId="0" sldId="263"/>
        </pc:sldMkLst>
      </pc:sldChg>
      <pc:sldChg chg="setBg">
        <pc:chgData name="Clare Dixon" userId="4c9aa8e9-2801-4b59-aeb2-5b84f8388e73" providerId="ADAL" clId="{DFA87313-0A9E-463C-ACFE-1E7C4FE5C0A7}" dt="2025-10-02T15:50:37.917" v="74"/>
        <pc:sldMkLst>
          <pc:docMk/>
          <pc:sldMk cId="0" sldId="264"/>
        </pc:sldMkLst>
      </pc:sldChg>
      <pc:sldChg chg="del setBg">
        <pc:chgData name="Clare Dixon" userId="4c9aa8e9-2801-4b59-aeb2-5b84f8388e73" providerId="ADAL" clId="{DFA87313-0A9E-463C-ACFE-1E7C4FE5C0A7}" dt="2025-10-03T13:15:24.812" v="172" actId="2696"/>
        <pc:sldMkLst>
          <pc:docMk/>
          <pc:sldMk cId="2041788470" sldId="265"/>
        </pc:sldMkLst>
      </pc:sldChg>
      <pc:sldChg chg="addSp delSp modSp del mod setBg delDesignElem chgLayout">
        <pc:chgData name="Clare Dixon" userId="4c9aa8e9-2801-4b59-aeb2-5b84f8388e73" providerId="ADAL" clId="{DFA87313-0A9E-463C-ACFE-1E7C4FE5C0A7}" dt="2025-10-03T10:49:28.583" v="163" actId="2696"/>
        <pc:sldMkLst>
          <pc:docMk/>
          <pc:sldMk cId="504025534" sldId="266"/>
        </pc:sldMkLst>
      </pc:sldChg>
      <pc:sldChg chg="del">
        <pc:chgData name="Clare Dixon" userId="4c9aa8e9-2801-4b59-aeb2-5b84f8388e73" providerId="ADAL" clId="{DFA87313-0A9E-463C-ACFE-1E7C4FE5C0A7}" dt="2025-10-02T16:13:54.715" v="119" actId="2696"/>
        <pc:sldMkLst>
          <pc:docMk/>
          <pc:sldMk cId="1835071057" sldId="271"/>
        </pc:sldMkLst>
      </pc:sldChg>
      <pc:sldChg chg="addSp delSp modSp mod setBg modClrScheme delDesignElem chgLayout">
        <pc:chgData name="Clare Dixon" userId="4c9aa8e9-2801-4b59-aeb2-5b84f8388e73" providerId="ADAL" clId="{DFA87313-0A9E-463C-ACFE-1E7C4FE5C0A7}" dt="2025-10-03T10:51:30.112" v="171" actId="700"/>
        <pc:sldMkLst>
          <pc:docMk/>
          <pc:sldMk cId="1076556671" sldId="272"/>
        </pc:sldMkLst>
        <pc:spChg chg="add del">
          <ac:chgData name="Clare Dixon" userId="4c9aa8e9-2801-4b59-aeb2-5b84f8388e73" providerId="ADAL" clId="{DFA87313-0A9E-463C-ACFE-1E7C4FE5C0A7}" dt="2025-10-03T10:51:30.112" v="171" actId="700"/>
          <ac:spMkLst>
            <pc:docMk/>
            <pc:sldMk cId="1076556671" sldId="272"/>
            <ac:spMk id="10" creationId="{83C98ABE-055B-441F-B07E-44F97F083C39}"/>
          </ac:spMkLst>
        </pc:spChg>
        <pc:spChg chg="add del">
          <ac:chgData name="Clare Dixon" userId="4c9aa8e9-2801-4b59-aeb2-5b84f8388e73" providerId="ADAL" clId="{DFA87313-0A9E-463C-ACFE-1E7C4FE5C0A7}" dt="2025-10-03T10:51:30.112" v="171" actId="700"/>
          <ac:spMkLst>
            <pc:docMk/>
            <pc:sldMk cId="1076556671" sldId="272"/>
            <ac:spMk id="11" creationId="{F3060C83-F051-4F0E-ABAD-AA0DFC48B218}"/>
          </ac:spMkLst>
        </pc:spChg>
        <pc:spChg chg="add del">
          <ac:chgData name="Clare Dixon" userId="4c9aa8e9-2801-4b59-aeb2-5b84f8388e73" providerId="ADAL" clId="{DFA87313-0A9E-463C-ACFE-1E7C4FE5C0A7}" dt="2025-10-03T10:51:30.112" v="171" actId="700"/>
          <ac:spMkLst>
            <pc:docMk/>
            <pc:sldMk cId="1076556671" sldId="272"/>
            <ac:spMk id="12" creationId="{29FDB030-9B49-4CED-8CCD-4D99382388AC}"/>
          </ac:spMkLst>
        </pc:spChg>
        <pc:spChg chg="add del">
          <ac:chgData name="Clare Dixon" userId="4c9aa8e9-2801-4b59-aeb2-5b84f8388e73" providerId="ADAL" clId="{DFA87313-0A9E-463C-ACFE-1E7C4FE5C0A7}" dt="2025-10-03T10:51:30.112" v="171" actId="700"/>
          <ac:spMkLst>
            <pc:docMk/>
            <pc:sldMk cId="1076556671" sldId="272"/>
            <ac:spMk id="14" creationId="{3783CA14-24A1-485C-8B30-D6A5D87987AD}"/>
          </ac:spMkLst>
        </pc:spChg>
        <pc:spChg chg="add del">
          <ac:chgData name="Clare Dixon" userId="4c9aa8e9-2801-4b59-aeb2-5b84f8388e73" providerId="ADAL" clId="{DFA87313-0A9E-463C-ACFE-1E7C4FE5C0A7}" dt="2025-10-03T10:51:30.112" v="171" actId="700"/>
          <ac:spMkLst>
            <pc:docMk/>
            <pc:sldMk cId="1076556671" sldId="272"/>
            <ac:spMk id="16" creationId="{9A97C86A-04D6-40F7-AE84-31AB43E6A846}"/>
          </ac:spMkLst>
        </pc:spChg>
        <pc:spChg chg="add del">
          <ac:chgData name="Clare Dixon" userId="4c9aa8e9-2801-4b59-aeb2-5b84f8388e73" providerId="ADAL" clId="{DFA87313-0A9E-463C-ACFE-1E7C4FE5C0A7}" dt="2025-10-03T10:51:30.112" v="171" actId="700"/>
          <ac:spMkLst>
            <pc:docMk/>
            <pc:sldMk cId="1076556671" sldId="272"/>
            <ac:spMk id="18" creationId="{FF9F2414-84E8-453E-B1F3-389FDE8192D9}"/>
          </ac:spMkLst>
        </pc:spChg>
        <pc:spChg chg="add del">
          <ac:chgData name="Clare Dixon" userId="4c9aa8e9-2801-4b59-aeb2-5b84f8388e73" providerId="ADAL" clId="{DFA87313-0A9E-463C-ACFE-1E7C4FE5C0A7}" dt="2025-10-03T10:51:30.112" v="171" actId="700"/>
          <ac:spMkLst>
            <pc:docMk/>
            <pc:sldMk cId="1076556671" sldId="272"/>
            <ac:spMk id="20" creationId="{3ECA69A1-7536-43AC-85EF-C7106179F5ED}"/>
          </ac:spMkLst>
        </pc:spChg>
        <pc:picChg chg="add del mod">
          <ac:chgData name="Clare Dixon" userId="4c9aa8e9-2801-4b59-aeb2-5b84f8388e73" providerId="ADAL" clId="{DFA87313-0A9E-463C-ACFE-1E7C4FE5C0A7}" dt="2025-10-03T10:51:29.508" v="170" actId="1076"/>
          <ac:picMkLst>
            <pc:docMk/>
            <pc:sldMk cId="1076556671" sldId="272"/>
            <ac:picMk id="5" creationId="{63E7D872-35A3-0376-CC82-DD9E0AE93B94}"/>
          </ac:picMkLst>
        </pc:picChg>
      </pc:sldChg>
      <pc:sldChg chg="addSp delSp modSp add mod">
        <pc:chgData name="Clare Dixon" userId="4c9aa8e9-2801-4b59-aeb2-5b84f8388e73" providerId="ADAL" clId="{DFA87313-0A9E-463C-ACFE-1E7C4FE5C0A7}" dt="2025-10-02T16:21:22.025" v="162" actId="1076"/>
        <pc:sldMkLst>
          <pc:docMk/>
          <pc:sldMk cId="3181784015" sldId="275"/>
        </pc:sldMkLst>
        <pc:spChg chg="mod">
          <ac:chgData name="Clare Dixon" userId="4c9aa8e9-2801-4b59-aeb2-5b84f8388e73" providerId="ADAL" clId="{DFA87313-0A9E-463C-ACFE-1E7C4FE5C0A7}" dt="2025-10-02T15:30:18.822" v="24" actId="255"/>
          <ac:spMkLst>
            <pc:docMk/>
            <pc:sldMk cId="3181784015" sldId="275"/>
            <ac:spMk id="2" creationId="{696F6147-6646-AF71-BC63-3D8B71EC4A46}"/>
          </ac:spMkLst>
        </pc:spChg>
        <pc:picChg chg="mod">
          <ac:chgData name="Clare Dixon" userId="4c9aa8e9-2801-4b59-aeb2-5b84f8388e73" providerId="ADAL" clId="{DFA87313-0A9E-463C-ACFE-1E7C4FE5C0A7}" dt="2025-10-02T15:30:35.891" v="26" actId="1076"/>
          <ac:picMkLst>
            <pc:docMk/>
            <pc:sldMk cId="3181784015" sldId="275"/>
            <ac:picMk id="3" creationId="{F8ED6010-D7A4-ECDF-2775-4DBFB32451F9}"/>
          </ac:picMkLst>
        </pc:picChg>
        <pc:picChg chg="add mod">
          <ac:chgData name="Clare Dixon" userId="4c9aa8e9-2801-4b59-aeb2-5b84f8388e73" providerId="ADAL" clId="{DFA87313-0A9E-463C-ACFE-1E7C4FE5C0A7}" dt="2025-10-02T15:30:41.424" v="27" actId="1076"/>
          <ac:picMkLst>
            <pc:docMk/>
            <pc:sldMk cId="3181784015" sldId="275"/>
            <ac:picMk id="7" creationId="{ECFA1153-2632-FD00-A496-DCF16381E920}"/>
          </ac:picMkLst>
        </pc:picChg>
        <pc:picChg chg="add mod">
          <ac:chgData name="Clare Dixon" userId="4c9aa8e9-2801-4b59-aeb2-5b84f8388e73" providerId="ADAL" clId="{DFA87313-0A9E-463C-ACFE-1E7C4FE5C0A7}" dt="2025-10-02T16:21:22.025" v="162" actId="1076"/>
          <ac:picMkLst>
            <pc:docMk/>
            <pc:sldMk cId="3181784015" sldId="275"/>
            <ac:picMk id="9" creationId="{FA29B5AA-1E15-7832-B337-6F1728418A56}"/>
          </ac:picMkLst>
        </pc:picChg>
      </pc:sldChg>
      <pc:sldChg chg="addSp delSp modSp add mod">
        <pc:chgData name="Clare Dixon" userId="4c9aa8e9-2801-4b59-aeb2-5b84f8388e73" providerId="ADAL" clId="{DFA87313-0A9E-463C-ACFE-1E7C4FE5C0A7}" dt="2025-10-02T16:05:53.260" v="86" actId="1076"/>
        <pc:sldMkLst>
          <pc:docMk/>
          <pc:sldMk cId="3223288709" sldId="276"/>
        </pc:sldMkLst>
        <pc:spChg chg="add mod">
          <ac:chgData name="Clare Dixon" userId="4c9aa8e9-2801-4b59-aeb2-5b84f8388e73" providerId="ADAL" clId="{DFA87313-0A9E-463C-ACFE-1E7C4FE5C0A7}" dt="2025-10-02T16:05:53.260" v="86" actId="1076"/>
          <ac:spMkLst>
            <pc:docMk/>
            <pc:sldMk cId="3223288709" sldId="276"/>
            <ac:spMk id="14" creationId="{9A469E41-DC10-7AEC-8286-C6E38A9E1699}"/>
          </ac:spMkLst>
        </pc:spChg>
        <pc:picChg chg="add mod">
          <ac:chgData name="Clare Dixon" userId="4c9aa8e9-2801-4b59-aeb2-5b84f8388e73" providerId="ADAL" clId="{DFA87313-0A9E-463C-ACFE-1E7C4FE5C0A7}" dt="2025-10-02T15:38:58.900" v="44" actId="1076"/>
          <ac:picMkLst>
            <pc:docMk/>
            <pc:sldMk cId="3223288709" sldId="276"/>
            <ac:picMk id="12" creationId="{B27F356E-30FB-8449-CAFE-49C01B077CAD}"/>
          </ac:picMkLst>
        </pc:picChg>
      </pc:sldChg>
      <pc:sldChg chg="addSp delSp modSp add mod ord modClrScheme chgLayout">
        <pc:chgData name="Clare Dixon" userId="4c9aa8e9-2801-4b59-aeb2-5b84f8388e73" providerId="ADAL" clId="{DFA87313-0A9E-463C-ACFE-1E7C4FE5C0A7}" dt="2025-10-02T15:58:46.632" v="84" actId="700"/>
        <pc:sldMkLst>
          <pc:docMk/>
          <pc:sldMk cId="3608362939" sldId="277"/>
        </pc:sldMkLst>
        <pc:spChg chg="add mod">
          <ac:chgData name="Clare Dixon" userId="4c9aa8e9-2801-4b59-aeb2-5b84f8388e73" providerId="ADAL" clId="{DFA87313-0A9E-463C-ACFE-1E7C4FE5C0A7}" dt="2025-10-02T15:41:32.761" v="55" actId="1076"/>
          <ac:spMkLst>
            <pc:docMk/>
            <pc:sldMk cId="3608362939" sldId="277"/>
            <ac:spMk id="4" creationId="{876BD868-CE39-DAAE-BF10-D57BDC182814}"/>
          </ac:spMkLst>
        </pc:spChg>
        <pc:graphicFrameChg chg="add mod">
          <ac:chgData name="Clare Dixon" userId="4c9aa8e9-2801-4b59-aeb2-5b84f8388e73" providerId="ADAL" clId="{DFA87313-0A9E-463C-ACFE-1E7C4FE5C0A7}" dt="2025-10-02T15:41:54.573" v="57" actId="1076"/>
          <ac:graphicFrameMkLst>
            <pc:docMk/>
            <pc:sldMk cId="3608362939" sldId="277"/>
            <ac:graphicFrameMk id="5" creationId="{A830E784-C539-10B3-E851-5422A8C556F1}"/>
          </ac:graphicFrameMkLst>
        </pc:graphicFrameChg>
        <pc:picChg chg="add mod">
          <ac:chgData name="Clare Dixon" userId="4c9aa8e9-2801-4b59-aeb2-5b84f8388e73" providerId="ADAL" clId="{DFA87313-0A9E-463C-ACFE-1E7C4FE5C0A7}" dt="2025-10-02T15:41:06.260" v="52"/>
          <ac:picMkLst>
            <pc:docMk/>
            <pc:sldMk cId="3608362939" sldId="277"/>
            <ac:picMk id="2" creationId="{48479A7F-F9C7-B137-5E84-437E7CB4FF5C}"/>
          </ac:picMkLst>
        </pc:picChg>
      </pc:sldChg>
      <pc:sldChg chg="addSp delSp modSp add mod ord modClrScheme delAnim modAnim chgLayout">
        <pc:chgData name="Clare Dixon" userId="4c9aa8e9-2801-4b59-aeb2-5b84f8388e73" providerId="ADAL" clId="{DFA87313-0A9E-463C-ACFE-1E7C4FE5C0A7}" dt="2025-10-02T16:08:45.497" v="97" actId="1076"/>
        <pc:sldMkLst>
          <pc:docMk/>
          <pc:sldMk cId="174617617" sldId="278"/>
        </pc:sldMkLst>
        <pc:spChg chg="add mod">
          <ac:chgData name="Clare Dixon" userId="4c9aa8e9-2801-4b59-aeb2-5b84f8388e73" providerId="ADAL" clId="{DFA87313-0A9E-463C-ACFE-1E7C4FE5C0A7}" dt="2025-10-02T15:46:40.001" v="72" actId="27636"/>
          <ac:spMkLst>
            <pc:docMk/>
            <pc:sldMk cId="174617617" sldId="278"/>
            <ac:spMk id="3" creationId="{DD2B3A59-2CE2-79AC-6A73-48DD1C445876}"/>
          </ac:spMkLst>
        </pc:spChg>
        <pc:spChg chg="add mod ord">
          <ac:chgData name="Clare Dixon" userId="4c9aa8e9-2801-4b59-aeb2-5b84f8388e73" providerId="ADAL" clId="{DFA87313-0A9E-463C-ACFE-1E7C4FE5C0A7}" dt="2025-10-02T16:06:37.955" v="88"/>
          <ac:spMkLst>
            <pc:docMk/>
            <pc:sldMk cId="174617617" sldId="278"/>
            <ac:spMk id="4" creationId="{3CBC133D-E56E-7320-8B34-DAD34AF88D50}"/>
          </ac:spMkLst>
        </pc:spChg>
        <pc:graphicFrameChg chg="add mod">
          <ac:chgData name="Clare Dixon" userId="4c9aa8e9-2801-4b59-aeb2-5b84f8388e73" providerId="ADAL" clId="{DFA87313-0A9E-463C-ACFE-1E7C4FE5C0A7}" dt="2025-10-02T16:08:45.497" v="97" actId="1076"/>
          <ac:graphicFrameMkLst>
            <pc:docMk/>
            <pc:sldMk cId="174617617" sldId="278"/>
            <ac:graphicFrameMk id="7" creationId="{B662EECE-1215-8A83-4BE9-D7A72258FC91}"/>
          </ac:graphicFrameMkLst>
        </pc:graphicFrameChg>
      </pc:sldChg>
      <pc:sldChg chg="addSp delSp modSp add mod">
        <pc:chgData name="Clare Dixon" userId="4c9aa8e9-2801-4b59-aeb2-5b84f8388e73" providerId="ADAL" clId="{DFA87313-0A9E-463C-ACFE-1E7C4FE5C0A7}" dt="2025-10-02T16:13:41.223" v="118" actId="1076"/>
        <pc:sldMkLst>
          <pc:docMk/>
          <pc:sldMk cId="3577199557" sldId="279"/>
        </pc:sldMkLst>
        <pc:spChg chg="add mod">
          <ac:chgData name="Clare Dixon" userId="4c9aa8e9-2801-4b59-aeb2-5b84f8388e73" providerId="ADAL" clId="{DFA87313-0A9E-463C-ACFE-1E7C4FE5C0A7}" dt="2025-10-02T16:12:24.490" v="106" actId="27636"/>
          <ac:spMkLst>
            <pc:docMk/>
            <pc:sldMk cId="3577199557" sldId="279"/>
            <ac:spMk id="6" creationId="{F312B4D9-5AD7-54D8-0D69-E9770FA12F55}"/>
          </ac:spMkLst>
        </pc:spChg>
        <pc:spChg chg="add mod">
          <ac:chgData name="Clare Dixon" userId="4c9aa8e9-2801-4b59-aeb2-5b84f8388e73" providerId="ADAL" clId="{DFA87313-0A9E-463C-ACFE-1E7C4FE5C0A7}" dt="2025-10-02T16:13:41.223" v="118" actId="1076"/>
          <ac:spMkLst>
            <pc:docMk/>
            <pc:sldMk cId="3577199557" sldId="279"/>
            <ac:spMk id="8" creationId="{19F132B1-863A-5309-9C90-7489683EAC72}"/>
          </ac:spMkLst>
        </pc:spChg>
        <pc:spChg chg="add mod">
          <ac:chgData name="Clare Dixon" userId="4c9aa8e9-2801-4b59-aeb2-5b84f8388e73" providerId="ADAL" clId="{DFA87313-0A9E-463C-ACFE-1E7C4FE5C0A7}" dt="2025-10-02T16:13:05.918" v="115"/>
          <ac:spMkLst>
            <pc:docMk/>
            <pc:sldMk cId="3577199557" sldId="279"/>
            <ac:spMk id="9" creationId="{3DD86BC4-265B-3E1F-E990-7D06E6524D04}"/>
          </ac:spMkLst>
        </pc:spChg>
        <pc:spChg chg="add mod">
          <ac:chgData name="Clare Dixon" userId="4c9aa8e9-2801-4b59-aeb2-5b84f8388e73" providerId="ADAL" clId="{DFA87313-0A9E-463C-ACFE-1E7C4FE5C0A7}" dt="2025-10-02T16:13:33.270" v="117" actId="1076"/>
          <ac:spMkLst>
            <pc:docMk/>
            <pc:sldMk cId="3577199557" sldId="279"/>
            <ac:spMk id="10" creationId="{4A0E85A0-2C75-3A5A-4F44-7523DFAFD9EC}"/>
          </ac:spMkLst>
        </pc:spChg>
        <pc:graphicFrameChg chg="mod modGraphic">
          <ac:chgData name="Clare Dixon" userId="4c9aa8e9-2801-4b59-aeb2-5b84f8388e73" providerId="ADAL" clId="{DFA87313-0A9E-463C-ACFE-1E7C4FE5C0A7}" dt="2025-10-02T16:12:53.403" v="114" actId="478"/>
          <ac:graphicFrameMkLst>
            <pc:docMk/>
            <pc:sldMk cId="3577199557" sldId="279"/>
            <ac:graphicFrameMk id="7" creationId="{AA7CD150-57BE-A017-E176-8368864716D0}"/>
          </ac:graphicFrameMkLst>
        </pc:graphicFrameChg>
      </pc:sldChg>
      <pc:sldChg chg="add del">
        <pc:chgData name="Clare Dixon" userId="4c9aa8e9-2801-4b59-aeb2-5b84f8388e73" providerId="ADAL" clId="{DFA87313-0A9E-463C-ACFE-1E7C4FE5C0A7}" dt="2025-10-02T16:11:46.196" v="100"/>
        <pc:sldMkLst>
          <pc:docMk/>
          <pc:sldMk cId="3680761435" sldId="279"/>
        </pc:sldMkLst>
      </pc:sldChg>
      <pc:sldChg chg="addSp delSp modSp add mod">
        <pc:chgData name="Clare Dixon" userId="4c9aa8e9-2801-4b59-aeb2-5b84f8388e73" providerId="ADAL" clId="{DFA87313-0A9E-463C-ACFE-1E7C4FE5C0A7}" dt="2025-10-02T16:16:18.175" v="144"/>
        <pc:sldMkLst>
          <pc:docMk/>
          <pc:sldMk cId="1373475060" sldId="280"/>
        </pc:sldMkLst>
        <pc:spChg chg="add mod">
          <ac:chgData name="Clare Dixon" userId="4c9aa8e9-2801-4b59-aeb2-5b84f8388e73" providerId="ADAL" clId="{DFA87313-0A9E-463C-ACFE-1E7C4FE5C0A7}" dt="2025-10-02T16:14:30.043" v="121"/>
          <ac:spMkLst>
            <pc:docMk/>
            <pc:sldMk cId="1373475060" sldId="280"/>
            <ac:spMk id="2" creationId="{DBDFEF03-9512-B0F6-C5D8-96B0D6F7F353}"/>
          </ac:spMkLst>
        </pc:spChg>
        <pc:graphicFrameChg chg="add del">
          <ac:chgData name="Clare Dixon" userId="4c9aa8e9-2801-4b59-aeb2-5b84f8388e73" providerId="ADAL" clId="{DFA87313-0A9E-463C-ACFE-1E7C4FE5C0A7}" dt="2025-10-02T16:15:48.366" v="140" actId="478"/>
          <ac:graphicFrameMkLst>
            <pc:docMk/>
            <pc:sldMk cId="1373475060" sldId="280"/>
            <ac:graphicFrameMk id="7" creationId="{C4BF604C-9EE3-50E9-DCDF-2B1B2BA911F5}"/>
          </ac:graphicFrameMkLst>
        </pc:graphicFrameChg>
        <pc:picChg chg="add">
          <ac:chgData name="Clare Dixon" userId="4c9aa8e9-2801-4b59-aeb2-5b84f8388e73" providerId="ADAL" clId="{DFA87313-0A9E-463C-ACFE-1E7C4FE5C0A7}" dt="2025-10-02T16:16:18.175" v="144"/>
          <ac:picMkLst>
            <pc:docMk/>
            <pc:sldMk cId="1373475060" sldId="280"/>
            <ac:picMk id="19" creationId="{B1B7FD23-B873-82F0-D214-63B32D76B17F}"/>
          </ac:picMkLst>
        </pc:picChg>
      </pc:sldChg>
      <pc:sldChg chg="addSp delSp modSp add mod modAnim">
        <pc:chgData name="Clare Dixon" userId="4c9aa8e9-2801-4b59-aeb2-5b84f8388e73" providerId="ADAL" clId="{DFA87313-0A9E-463C-ACFE-1E7C4FE5C0A7}" dt="2025-10-02T16:18:19.199" v="159" actId="1076"/>
        <pc:sldMkLst>
          <pc:docMk/>
          <pc:sldMk cId="1258994534" sldId="281"/>
        </pc:sldMkLst>
        <pc:picChg chg="add mod">
          <ac:chgData name="Clare Dixon" userId="4c9aa8e9-2801-4b59-aeb2-5b84f8388e73" providerId="ADAL" clId="{DFA87313-0A9E-463C-ACFE-1E7C4FE5C0A7}" dt="2025-10-02T16:18:19.199" v="159" actId="1076"/>
          <ac:picMkLst>
            <pc:docMk/>
            <pc:sldMk cId="1258994534" sldId="281"/>
            <ac:picMk id="9" creationId="{AC016D28-4432-A448-5584-988A64D63779}"/>
          </ac:picMkLst>
        </pc:picChg>
      </pc:sldChg>
      <pc:sldMasterChg chg="new mod addSldLayout">
        <pc:chgData name="Clare Dixon" userId="4c9aa8e9-2801-4b59-aeb2-5b84f8388e73" providerId="ADAL" clId="{DFA87313-0A9E-463C-ACFE-1E7C4FE5C0A7}" dt="2025-10-02T15:45:25.226" v="64" actId="6938"/>
        <pc:sldMasterMkLst>
          <pc:docMk/>
          <pc:sldMasterMk cId="315926580" sldId="2147483684"/>
        </pc:sldMasterMkLst>
        <pc:sldLayoutChg chg="new replId">
          <pc:chgData name="Clare Dixon" userId="4c9aa8e9-2801-4b59-aeb2-5b84f8388e73" providerId="ADAL" clId="{DFA87313-0A9E-463C-ACFE-1E7C4FE5C0A7}" dt="2025-10-02T15:45:25.226" v="64" actId="6938"/>
          <pc:sldLayoutMkLst>
            <pc:docMk/>
            <pc:sldMasterMk cId="315926580" sldId="2147483684"/>
            <pc:sldLayoutMk cId="3807016922" sldId="2147483685"/>
          </pc:sldLayoutMkLst>
        </pc:sldLayoutChg>
        <pc:sldLayoutChg chg="new replId">
          <pc:chgData name="Clare Dixon" userId="4c9aa8e9-2801-4b59-aeb2-5b84f8388e73" providerId="ADAL" clId="{DFA87313-0A9E-463C-ACFE-1E7C4FE5C0A7}" dt="2025-10-02T15:45:25.226" v="64" actId="6938"/>
          <pc:sldLayoutMkLst>
            <pc:docMk/>
            <pc:sldMasterMk cId="315926580" sldId="2147483684"/>
            <pc:sldLayoutMk cId="3326701325" sldId="2147483686"/>
          </pc:sldLayoutMkLst>
        </pc:sldLayoutChg>
        <pc:sldLayoutChg chg="new replId">
          <pc:chgData name="Clare Dixon" userId="4c9aa8e9-2801-4b59-aeb2-5b84f8388e73" providerId="ADAL" clId="{DFA87313-0A9E-463C-ACFE-1E7C4FE5C0A7}" dt="2025-10-02T15:45:25.226" v="64" actId="6938"/>
          <pc:sldLayoutMkLst>
            <pc:docMk/>
            <pc:sldMasterMk cId="315926580" sldId="2147483684"/>
            <pc:sldLayoutMk cId="3155729204" sldId="2147483687"/>
          </pc:sldLayoutMkLst>
        </pc:sldLayoutChg>
        <pc:sldLayoutChg chg="new replId">
          <pc:chgData name="Clare Dixon" userId="4c9aa8e9-2801-4b59-aeb2-5b84f8388e73" providerId="ADAL" clId="{DFA87313-0A9E-463C-ACFE-1E7C4FE5C0A7}" dt="2025-10-02T15:45:25.226" v="64" actId="6938"/>
          <pc:sldLayoutMkLst>
            <pc:docMk/>
            <pc:sldMasterMk cId="315926580" sldId="2147483684"/>
            <pc:sldLayoutMk cId="1944303878" sldId="2147483688"/>
          </pc:sldLayoutMkLst>
        </pc:sldLayoutChg>
        <pc:sldLayoutChg chg="new replId">
          <pc:chgData name="Clare Dixon" userId="4c9aa8e9-2801-4b59-aeb2-5b84f8388e73" providerId="ADAL" clId="{DFA87313-0A9E-463C-ACFE-1E7C4FE5C0A7}" dt="2025-10-02T15:45:25.226" v="64" actId="6938"/>
          <pc:sldLayoutMkLst>
            <pc:docMk/>
            <pc:sldMasterMk cId="315926580" sldId="2147483684"/>
            <pc:sldLayoutMk cId="92777094" sldId="2147483689"/>
          </pc:sldLayoutMkLst>
        </pc:sldLayoutChg>
        <pc:sldLayoutChg chg="new replId">
          <pc:chgData name="Clare Dixon" userId="4c9aa8e9-2801-4b59-aeb2-5b84f8388e73" providerId="ADAL" clId="{DFA87313-0A9E-463C-ACFE-1E7C4FE5C0A7}" dt="2025-10-02T15:45:25.226" v="64" actId="6938"/>
          <pc:sldLayoutMkLst>
            <pc:docMk/>
            <pc:sldMasterMk cId="315926580" sldId="2147483684"/>
            <pc:sldLayoutMk cId="3280518814" sldId="2147483690"/>
          </pc:sldLayoutMkLst>
        </pc:sldLayoutChg>
        <pc:sldLayoutChg chg="new replId">
          <pc:chgData name="Clare Dixon" userId="4c9aa8e9-2801-4b59-aeb2-5b84f8388e73" providerId="ADAL" clId="{DFA87313-0A9E-463C-ACFE-1E7C4FE5C0A7}" dt="2025-10-02T15:45:25.226" v="64" actId="6938"/>
          <pc:sldLayoutMkLst>
            <pc:docMk/>
            <pc:sldMasterMk cId="315926580" sldId="2147483684"/>
            <pc:sldLayoutMk cId="2154548556" sldId="2147483691"/>
          </pc:sldLayoutMkLst>
        </pc:sldLayoutChg>
        <pc:sldLayoutChg chg="new replId">
          <pc:chgData name="Clare Dixon" userId="4c9aa8e9-2801-4b59-aeb2-5b84f8388e73" providerId="ADAL" clId="{DFA87313-0A9E-463C-ACFE-1E7C4FE5C0A7}" dt="2025-10-02T15:45:25.226" v="64" actId="6938"/>
          <pc:sldLayoutMkLst>
            <pc:docMk/>
            <pc:sldMasterMk cId="315926580" sldId="2147483684"/>
            <pc:sldLayoutMk cId="4069104137" sldId="2147483692"/>
          </pc:sldLayoutMkLst>
        </pc:sldLayoutChg>
        <pc:sldLayoutChg chg="new replId">
          <pc:chgData name="Clare Dixon" userId="4c9aa8e9-2801-4b59-aeb2-5b84f8388e73" providerId="ADAL" clId="{DFA87313-0A9E-463C-ACFE-1E7C4FE5C0A7}" dt="2025-10-02T15:45:25.226" v="64" actId="6938"/>
          <pc:sldLayoutMkLst>
            <pc:docMk/>
            <pc:sldMasterMk cId="315926580" sldId="2147483684"/>
            <pc:sldLayoutMk cId="1631022362" sldId="2147483693"/>
          </pc:sldLayoutMkLst>
        </pc:sldLayoutChg>
        <pc:sldLayoutChg chg="new replId">
          <pc:chgData name="Clare Dixon" userId="4c9aa8e9-2801-4b59-aeb2-5b84f8388e73" providerId="ADAL" clId="{DFA87313-0A9E-463C-ACFE-1E7C4FE5C0A7}" dt="2025-10-02T15:45:25.226" v="64" actId="6938"/>
          <pc:sldLayoutMkLst>
            <pc:docMk/>
            <pc:sldMasterMk cId="315926580" sldId="2147483684"/>
            <pc:sldLayoutMk cId="3271352204" sldId="2147483694"/>
          </pc:sldLayoutMkLst>
        </pc:sldLayoutChg>
        <pc:sldLayoutChg chg="new replId">
          <pc:chgData name="Clare Dixon" userId="4c9aa8e9-2801-4b59-aeb2-5b84f8388e73" providerId="ADAL" clId="{DFA87313-0A9E-463C-ACFE-1E7C4FE5C0A7}" dt="2025-10-02T15:45:25.226" v="64" actId="6938"/>
          <pc:sldLayoutMkLst>
            <pc:docMk/>
            <pc:sldMasterMk cId="315926580" sldId="2147483684"/>
            <pc:sldLayoutMk cId="879529903" sldId="2147483695"/>
          </pc:sldLayoutMkLst>
        </pc:sldLayoutChg>
      </pc:sldMasterChg>
    </pc:docChg>
  </pc:docChgLst>
  <pc:docChgLst>
    <pc:chgData name="Jo Tate" userId="c8e1a52d-668d-4434-a55e-4b42205d3e7e" providerId="ADAL" clId="{4DA182E9-E65B-41FB-91A5-C981AF254224}"/>
    <pc:docChg chg="modSld">
      <pc:chgData name="Jo Tate" userId="c8e1a52d-668d-4434-a55e-4b42205d3e7e" providerId="ADAL" clId="{4DA182E9-E65B-41FB-91A5-C981AF254224}" dt="2025-10-06T14:08:52.904" v="3" actId="1076"/>
      <pc:docMkLst>
        <pc:docMk/>
      </pc:docMkLst>
      <pc:sldChg chg="addSp modSp mod">
        <pc:chgData name="Jo Tate" userId="c8e1a52d-668d-4434-a55e-4b42205d3e7e" providerId="ADAL" clId="{4DA182E9-E65B-41FB-91A5-C981AF254224}" dt="2025-10-06T14:08:48.265" v="1" actId="1076"/>
        <pc:sldMkLst>
          <pc:docMk/>
          <pc:sldMk cId="3223288709" sldId="276"/>
        </pc:sldMkLst>
        <pc:picChg chg="add mod">
          <ac:chgData name="Jo Tate" userId="c8e1a52d-668d-4434-a55e-4b42205d3e7e" providerId="ADAL" clId="{4DA182E9-E65B-41FB-91A5-C981AF254224}" dt="2025-10-06T14:08:48.265" v="1" actId="1076"/>
          <ac:picMkLst>
            <pc:docMk/>
            <pc:sldMk cId="3223288709" sldId="276"/>
            <ac:picMk id="2" creationId="{AE16570A-A29A-4C30-D7EE-27421A55A182}"/>
          </ac:picMkLst>
        </pc:picChg>
      </pc:sldChg>
      <pc:sldChg chg="addSp modSp mod">
        <pc:chgData name="Jo Tate" userId="c8e1a52d-668d-4434-a55e-4b42205d3e7e" providerId="ADAL" clId="{4DA182E9-E65B-41FB-91A5-C981AF254224}" dt="2025-10-06T14:08:52.904" v="3" actId="1076"/>
        <pc:sldMkLst>
          <pc:docMk/>
          <pc:sldMk cId="1258994534" sldId="281"/>
        </pc:sldMkLst>
        <pc:picChg chg="add mod">
          <ac:chgData name="Jo Tate" userId="c8e1a52d-668d-4434-a55e-4b42205d3e7e" providerId="ADAL" clId="{4DA182E9-E65B-41FB-91A5-C981AF254224}" dt="2025-10-06T14:08:52.904" v="3" actId="1076"/>
          <ac:picMkLst>
            <pc:docMk/>
            <pc:sldMk cId="1258994534" sldId="281"/>
            <ac:picMk id="2" creationId="{027FB2C6-C3F5-204C-B0C7-1820905BA0C0}"/>
          </ac:picMkLst>
        </pc:picChg>
      </pc:sldChg>
    </pc:docChg>
  </pc:docChgLst>
  <pc:docChgLst>
    <pc:chgData name="Jo Tate" userId="c8e1a52d-668d-4434-a55e-4b42205d3e7e" providerId="ADAL" clId="{96A55197-1019-4353-B3A6-C9A3D54C4329}"/>
    <pc:docChg chg="undo custSel addSld modSld">
      <pc:chgData name="Jo Tate" userId="c8e1a52d-668d-4434-a55e-4b42205d3e7e" providerId="ADAL" clId="{96A55197-1019-4353-B3A6-C9A3D54C4329}" dt="2025-08-19T15:17:50.868" v="372" actId="478"/>
      <pc:docMkLst>
        <pc:docMk/>
      </pc:docMkLst>
      <pc:sldChg chg="addSp delSp modSp new mod">
        <pc:chgData name="Jo Tate" userId="c8e1a52d-668d-4434-a55e-4b42205d3e7e" providerId="ADAL" clId="{96A55197-1019-4353-B3A6-C9A3D54C4329}" dt="2025-08-19T15:17:50.868" v="372" actId="478"/>
        <pc:sldMkLst>
          <pc:docMk/>
          <pc:sldMk cId="1835071057" sldId="271"/>
        </pc:sldMkLst>
      </pc:sldChg>
      <pc:sldChg chg="addSp delSp modSp new mod setBg">
        <pc:chgData name="Jo Tate" userId="c8e1a52d-668d-4434-a55e-4b42205d3e7e" providerId="ADAL" clId="{96A55197-1019-4353-B3A6-C9A3D54C4329}" dt="2025-08-19T15:12:23.722" v="173" actId="1076"/>
        <pc:sldMkLst>
          <pc:docMk/>
          <pc:sldMk cId="1076556671" sldId="272"/>
        </pc:sldMkLst>
      </pc:sldChg>
      <pc:sldChg chg="addSp delSp modSp new mod">
        <pc:chgData name="Jo Tate" userId="c8e1a52d-668d-4434-a55e-4b42205d3e7e" providerId="ADAL" clId="{96A55197-1019-4353-B3A6-C9A3D54C4329}" dt="2025-08-19T15:13:49.971" v="178" actId="22"/>
        <pc:sldMkLst>
          <pc:docMk/>
          <pc:sldMk cId="7457663" sldId="273"/>
        </pc:sldMkLst>
      </pc:sldChg>
      <pc:sldChg chg="addSp modSp new mod">
        <pc:chgData name="Jo Tate" userId="c8e1a52d-668d-4434-a55e-4b42205d3e7e" providerId="ADAL" clId="{96A55197-1019-4353-B3A6-C9A3D54C4329}" dt="2025-08-19T15:14:00.969" v="182" actId="14100"/>
        <pc:sldMkLst>
          <pc:docMk/>
          <pc:sldMk cId="139329437" sldId="274"/>
        </pc:sldMkLst>
      </pc:sldChg>
    </pc:docChg>
  </pc:docChgLst>
</pc:chgInfo>
</file>

<file path=ppt/diagrams/_rels/data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svg"/><Relationship Id="rId1" Type="http://schemas.openxmlformats.org/officeDocument/2006/relationships/image" Target="../media/image15.png"/><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8.svg"/></Relationships>
</file>

<file path=ppt/diagrams/_rels/data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svg"/><Relationship Id="rId1" Type="http://schemas.openxmlformats.org/officeDocument/2006/relationships/image" Target="../media/image21.png"/><Relationship Id="rId6" Type="http://schemas.openxmlformats.org/officeDocument/2006/relationships/image" Target="../media/image26.svg"/><Relationship Id="rId5" Type="http://schemas.openxmlformats.org/officeDocument/2006/relationships/image" Target="../media/image25.png"/><Relationship Id="rId4" Type="http://schemas.openxmlformats.org/officeDocument/2006/relationships/image" Target="../media/image24.svg"/></Relationships>
</file>

<file path=ppt/diagrams/_rels/data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svg"/><Relationship Id="rId1" Type="http://schemas.openxmlformats.org/officeDocument/2006/relationships/image" Target="../media/image41.png"/><Relationship Id="rId6" Type="http://schemas.openxmlformats.org/officeDocument/2006/relationships/image" Target="../media/image46.svg"/><Relationship Id="rId5" Type="http://schemas.openxmlformats.org/officeDocument/2006/relationships/image" Target="../media/image45.png"/><Relationship Id="rId4" Type="http://schemas.openxmlformats.org/officeDocument/2006/relationships/image" Target="../media/image44.svg"/></Relationships>
</file>

<file path=ppt/diagrams/_rels/drawing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svg"/><Relationship Id="rId1" Type="http://schemas.openxmlformats.org/officeDocument/2006/relationships/image" Target="../media/image15.png"/><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8.svg"/></Relationships>
</file>

<file path=ppt/diagrams/_rels/drawing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svg"/><Relationship Id="rId1" Type="http://schemas.openxmlformats.org/officeDocument/2006/relationships/image" Target="../media/image21.png"/><Relationship Id="rId6" Type="http://schemas.openxmlformats.org/officeDocument/2006/relationships/image" Target="../media/image26.svg"/><Relationship Id="rId5" Type="http://schemas.openxmlformats.org/officeDocument/2006/relationships/image" Target="../media/image25.png"/><Relationship Id="rId4" Type="http://schemas.openxmlformats.org/officeDocument/2006/relationships/image" Target="../media/image24.svg"/></Relationships>
</file>

<file path=ppt/diagrams/_rels/drawing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svg"/><Relationship Id="rId1" Type="http://schemas.openxmlformats.org/officeDocument/2006/relationships/image" Target="../media/image41.png"/><Relationship Id="rId6" Type="http://schemas.openxmlformats.org/officeDocument/2006/relationships/image" Target="../media/image46.svg"/><Relationship Id="rId5" Type="http://schemas.openxmlformats.org/officeDocument/2006/relationships/image" Target="../media/image45.png"/><Relationship Id="rId4" Type="http://schemas.openxmlformats.org/officeDocument/2006/relationships/image" Target="../media/image44.svg"/></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B585D8D-F8AA-409F-A060-7F483998A595}" type="doc">
      <dgm:prSet loTypeId="urn:microsoft.com/office/officeart/2008/layout/LinedList" loCatId="list" qsTypeId="urn:microsoft.com/office/officeart/2005/8/quickstyle/simple2" qsCatId="simple" csTypeId="urn:microsoft.com/office/officeart/2005/8/colors/colorful1" csCatId="colorful"/>
      <dgm:spPr/>
      <dgm:t>
        <a:bodyPr/>
        <a:lstStyle/>
        <a:p>
          <a:endParaRPr lang="en-US"/>
        </a:p>
      </dgm:t>
    </dgm:pt>
    <dgm:pt modelId="{75CC44CC-9986-448B-9B28-33565AEE14B9}">
      <dgm:prSet/>
      <dgm:spPr>
        <a:xfrm>
          <a:off x="0" y="1913"/>
          <a:ext cx="3993357" cy="1305236"/>
        </a:xfrm>
        <a:prstGeom prst="rect">
          <a:avLst/>
        </a:prstGeom>
        <a:noFill/>
        <a:ln>
          <a:noFill/>
        </a:ln>
        <a:effectLst/>
      </dgm:spPr>
      <dgm:t>
        <a:bodyPr/>
        <a:lstStyle/>
        <a:p>
          <a:pPr>
            <a:buNone/>
          </a:pPr>
          <a:r>
            <a:rPr lang="en-US" dirty="0">
              <a:solidFill>
                <a:sysClr val="windowText" lastClr="000000">
                  <a:hueOff val="0"/>
                  <a:satOff val="0"/>
                  <a:lumOff val="0"/>
                  <a:alphaOff val="0"/>
                </a:sysClr>
              </a:solidFill>
              <a:latin typeface="Calibri"/>
              <a:ea typeface="+mn-ea"/>
              <a:cs typeface="+mn-cs"/>
            </a:rPr>
            <a:t>A healthcare professional </a:t>
          </a:r>
          <a:r>
            <a:rPr lang="en-US" dirty="0" err="1">
              <a:solidFill>
                <a:sysClr val="windowText" lastClr="000000">
                  <a:hueOff val="0"/>
                  <a:satOff val="0"/>
                  <a:lumOff val="0"/>
                  <a:alphaOff val="0"/>
                </a:sysClr>
              </a:solidFill>
              <a:latin typeface="Calibri"/>
              <a:ea typeface="+mn-ea"/>
              <a:cs typeface="+mn-cs"/>
            </a:rPr>
            <a:t>specialising</a:t>
          </a:r>
          <a:r>
            <a:rPr lang="en-US" dirty="0">
              <a:solidFill>
                <a:sysClr val="windowText" lastClr="000000">
                  <a:hueOff val="0"/>
                  <a:satOff val="0"/>
                  <a:lumOff val="0"/>
                  <a:alphaOff val="0"/>
                </a:sysClr>
              </a:solidFill>
              <a:latin typeface="Calibri"/>
              <a:ea typeface="+mn-ea"/>
              <a:cs typeface="+mn-cs"/>
            </a:rPr>
            <a:t> in foot, ankle, and lower limb care.</a:t>
          </a:r>
        </a:p>
      </dgm:t>
    </dgm:pt>
    <dgm:pt modelId="{13DDC49E-FDB5-4E78-8D9B-7E860FFD32C3}" type="parTrans" cxnId="{B7010DB5-3DF0-4C82-A597-A1CD44D125DC}">
      <dgm:prSet/>
      <dgm:spPr/>
      <dgm:t>
        <a:bodyPr/>
        <a:lstStyle/>
        <a:p>
          <a:endParaRPr lang="en-US"/>
        </a:p>
      </dgm:t>
    </dgm:pt>
    <dgm:pt modelId="{BA2674C3-24F2-4649-9886-53B5DA2B3BC3}" type="sibTrans" cxnId="{B7010DB5-3DF0-4C82-A597-A1CD44D125DC}">
      <dgm:prSet/>
      <dgm:spPr/>
      <dgm:t>
        <a:bodyPr/>
        <a:lstStyle/>
        <a:p>
          <a:endParaRPr lang="en-US"/>
        </a:p>
      </dgm:t>
    </dgm:pt>
    <dgm:pt modelId="{1645B07C-3B7D-4F48-A797-EAA625FA2D1B}">
      <dgm:prSet/>
      <dgm:spPr>
        <a:xfrm>
          <a:off x="0" y="1307150"/>
          <a:ext cx="3993357" cy="1305236"/>
        </a:xfrm>
        <a:prstGeom prst="rect">
          <a:avLst/>
        </a:prstGeom>
        <a:noFill/>
        <a:ln>
          <a:noFill/>
        </a:ln>
        <a:effectLst/>
      </dgm:spPr>
      <dgm:t>
        <a:bodyPr/>
        <a:lstStyle/>
        <a:p>
          <a:pPr>
            <a:buNone/>
          </a:pPr>
          <a:r>
            <a:rPr lang="en-US">
              <a:solidFill>
                <a:sysClr val="windowText" lastClr="000000">
                  <a:hueOff val="0"/>
                  <a:satOff val="0"/>
                  <a:lumOff val="0"/>
                  <a:alphaOff val="0"/>
                </a:sysClr>
              </a:solidFill>
              <a:latin typeface="Calibri"/>
              <a:ea typeface="+mn-ea"/>
              <a:cs typeface="+mn-cs"/>
            </a:rPr>
            <a:t>Helps prevent, diagnose, and treat foot problems.</a:t>
          </a:r>
        </a:p>
      </dgm:t>
    </dgm:pt>
    <dgm:pt modelId="{E0FD43F7-A79D-4CDB-8043-F7605A52322B}" type="parTrans" cxnId="{C54A75B1-9AA0-4DE2-940C-A3DA5535D24D}">
      <dgm:prSet/>
      <dgm:spPr/>
      <dgm:t>
        <a:bodyPr/>
        <a:lstStyle/>
        <a:p>
          <a:endParaRPr lang="en-US"/>
        </a:p>
      </dgm:t>
    </dgm:pt>
    <dgm:pt modelId="{A21144E1-47A4-4C99-80E5-42D02F37600D}" type="sibTrans" cxnId="{C54A75B1-9AA0-4DE2-940C-A3DA5535D24D}">
      <dgm:prSet/>
      <dgm:spPr/>
      <dgm:t>
        <a:bodyPr/>
        <a:lstStyle/>
        <a:p>
          <a:endParaRPr lang="en-US"/>
        </a:p>
      </dgm:t>
    </dgm:pt>
    <dgm:pt modelId="{3B1E724C-5EEF-4226-AA98-B785683D3507}">
      <dgm:prSet/>
      <dgm:spPr>
        <a:xfrm>
          <a:off x="0" y="2612387"/>
          <a:ext cx="3993357" cy="1305236"/>
        </a:xfrm>
        <a:prstGeom prst="rect">
          <a:avLst/>
        </a:prstGeom>
        <a:noFill/>
        <a:ln>
          <a:noFill/>
        </a:ln>
        <a:effectLst/>
      </dgm:spPr>
      <dgm:t>
        <a:bodyPr/>
        <a:lstStyle/>
        <a:p>
          <a:pPr>
            <a:buNone/>
          </a:pPr>
          <a:r>
            <a:rPr lang="en-US">
              <a:solidFill>
                <a:sysClr val="windowText" lastClr="000000">
                  <a:hueOff val="0"/>
                  <a:satOff val="0"/>
                  <a:lumOff val="0"/>
                  <a:alphaOff val="0"/>
                </a:sysClr>
              </a:solidFill>
              <a:latin typeface="Calibri"/>
              <a:ea typeface="+mn-ea"/>
              <a:cs typeface="+mn-cs"/>
            </a:rPr>
            <a:t>Supports people in staying mobile and pain-free.</a:t>
          </a:r>
        </a:p>
      </dgm:t>
    </dgm:pt>
    <dgm:pt modelId="{63E48258-2BEE-4D06-AEBD-172184415BA1}" type="parTrans" cxnId="{7BC24E5E-D286-44E4-B934-675C30071465}">
      <dgm:prSet/>
      <dgm:spPr/>
      <dgm:t>
        <a:bodyPr/>
        <a:lstStyle/>
        <a:p>
          <a:endParaRPr lang="en-US"/>
        </a:p>
      </dgm:t>
    </dgm:pt>
    <dgm:pt modelId="{33151FFE-372D-4557-BEC2-7050F161D146}" type="sibTrans" cxnId="{7BC24E5E-D286-44E4-B934-675C30071465}">
      <dgm:prSet/>
      <dgm:spPr/>
      <dgm:t>
        <a:bodyPr/>
        <a:lstStyle/>
        <a:p>
          <a:endParaRPr lang="en-US"/>
        </a:p>
      </dgm:t>
    </dgm:pt>
    <dgm:pt modelId="{904D4C0C-FEA4-4511-89F6-EECA1574A139}" type="pres">
      <dgm:prSet presAssocID="{4B585D8D-F8AA-409F-A060-7F483998A595}" presName="vert0" presStyleCnt="0">
        <dgm:presLayoutVars>
          <dgm:dir/>
          <dgm:animOne val="branch"/>
          <dgm:animLvl val="lvl"/>
        </dgm:presLayoutVars>
      </dgm:prSet>
      <dgm:spPr/>
    </dgm:pt>
    <dgm:pt modelId="{9A7B4F3F-2B13-4F40-9BD4-3DD837ADF1AB}" type="pres">
      <dgm:prSet presAssocID="{75CC44CC-9986-448B-9B28-33565AEE14B9}" presName="thickLine" presStyleLbl="alignNode1" presStyleIdx="0" presStyleCnt="3"/>
      <dgm:spPr>
        <a:xfrm>
          <a:off x="0" y="1913"/>
          <a:ext cx="3993357" cy="0"/>
        </a:xfrm>
        <a:prstGeom prst="line">
          <a:avLst/>
        </a:prstGeom>
        <a:solidFill>
          <a:srgbClr val="C0504D">
            <a:hueOff val="0"/>
            <a:satOff val="0"/>
            <a:lumOff val="0"/>
            <a:alphaOff val="0"/>
          </a:srgbClr>
        </a:solidFill>
        <a:ln w="25400" cap="flat" cmpd="sng" algn="ctr">
          <a:solidFill>
            <a:srgbClr val="C0504D">
              <a:hueOff val="0"/>
              <a:satOff val="0"/>
              <a:lumOff val="0"/>
              <a:alphaOff val="0"/>
            </a:srgbClr>
          </a:solidFill>
          <a:prstDash val="solid"/>
        </a:ln>
        <a:effectLst>
          <a:outerShdw blurRad="40000" dist="20000" dir="5400000" rotWithShape="0">
            <a:srgbClr val="000000">
              <a:alpha val="38000"/>
            </a:srgbClr>
          </a:outerShdw>
        </a:effectLst>
      </dgm:spPr>
    </dgm:pt>
    <dgm:pt modelId="{1954A6E7-45C7-4CE6-B171-373D8592612B}" type="pres">
      <dgm:prSet presAssocID="{75CC44CC-9986-448B-9B28-33565AEE14B9}" presName="horz1" presStyleCnt="0"/>
      <dgm:spPr/>
    </dgm:pt>
    <dgm:pt modelId="{002F5936-CC81-45A6-93E2-60B7F21F10D6}" type="pres">
      <dgm:prSet presAssocID="{75CC44CC-9986-448B-9B28-33565AEE14B9}" presName="tx1" presStyleLbl="revTx" presStyleIdx="0" presStyleCnt="3"/>
      <dgm:spPr/>
    </dgm:pt>
    <dgm:pt modelId="{22075D9E-220D-4342-A7C2-59C896C9B561}" type="pres">
      <dgm:prSet presAssocID="{75CC44CC-9986-448B-9B28-33565AEE14B9}" presName="vert1" presStyleCnt="0"/>
      <dgm:spPr/>
    </dgm:pt>
    <dgm:pt modelId="{9B4FE7D5-0182-4A7E-AA74-8FE114326A56}" type="pres">
      <dgm:prSet presAssocID="{1645B07C-3B7D-4F48-A797-EAA625FA2D1B}" presName="thickLine" presStyleLbl="alignNode1" presStyleIdx="1" presStyleCnt="3"/>
      <dgm:spPr>
        <a:xfrm>
          <a:off x="0" y="1307150"/>
          <a:ext cx="3993357" cy="0"/>
        </a:xfrm>
        <a:prstGeom prst="line">
          <a:avLst/>
        </a:prstGeom>
        <a:solidFill>
          <a:srgbClr val="9BBB59">
            <a:hueOff val="0"/>
            <a:satOff val="0"/>
            <a:lumOff val="0"/>
            <a:alphaOff val="0"/>
          </a:srgbClr>
        </a:solidFill>
        <a:ln w="25400" cap="flat" cmpd="sng" algn="ctr">
          <a:solidFill>
            <a:srgbClr val="9BBB59">
              <a:hueOff val="0"/>
              <a:satOff val="0"/>
              <a:lumOff val="0"/>
              <a:alphaOff val="0"/>
            </a:srgbClr>
          </a:solidFill>
          <a:prstDash val="solid"/>
        </a:ln>
        <a:effectLst>
          <a:outerShdw blurRad="40000" dist="20000" dir="5400000" rotWithShape="0">
            <a:srgbClr val="000000">
              <a:alpha val="38000"/>
            </a:srgbClr>
          </a:outerShdw>
        </a:effectLst>
      </dgm:spPr>
    </dgm:pt>
    <dgm:pt modelId="{71E5BC1C-A54A-4F7D-B710-EC5E3DF1CDD1}" type="pres">
      <dgm:prSet presAssocID="{1645B07C-3B7D-4F48-A797-EAA625FA2D1B}" presName="horz1" presStyleCnt="0"/>
      <dgm:spPr/>
    </dgm:pt>
    <dgm:pt modelId="{0B35551F-2370-4F32-BCAB-A2017E346E3F}" type="pres">
      <dgm:prSet presAssocID="{1645B07C-3B7D-4F48-A797-EAA625FA2D1B}" presName="tx1" presStyleLbl="revTx" presStyleIdx="1" presStyleCnt="3"/>
      <dgm:spPr/>
    </dgm:pt>
    <dgm:pt modelId="{AD84EF31-9571-477A-B508-6A1039CA5D7C}" type="pres">
      <dgm:prSet presAssocID="{1645B07C-3B7D-4F48-A797-EAA625FA2D1B}" presName="vert1" presStyleCnt="0"/>
      <dgm:spPr/>
    </dgm:pt>
    <dgm:pt modelId="{88C83BDA-1FF3-411E-B512-D1E2FF88CE82}" type="pres">
      <dgm:prSet presAssocID="{3B1E724C-5EEF-4226-AA98-B785683D3507}" presName="thickLine" presStyleLbl="alignNode1" presStyleIdx="2" presStyleCnt="3"/>
      <dgm:spPr>
        <a:xfrm>
          <a:off x="0" y="2612387"/>
          <a:ext cx="3993357" cy="0"/>
        </a:xfrm>
        <a:prstGeom prst="line">
          <a:avLst/>
        </a:prstGeom>
        <a:solidFill>
          <a:srgbClr val="8064A2">
            <a:hueOff val="0"/>
            <a:satOff val="0"/>
            <a:lumOff val="0"/>
            <a:alphaOff val="0"/>
          </a:srgbClr>
        </a:solidFill>
        <a:ln w="25400" cap="flat" cmpd="sng" algn="ctr">
          <a:solidFill>
            <a:srgbClr val="8064A2">
              <a:hueOff val="0"/>
              <a:satOff val="0"/>
              <a:lumOff val="0"/>
              <a:alphaOff val="0"/>
            </a:srgbClr>
          </a:solidFill>
          <a:prstDash val="solid"/>
        </a:ln>
        <a:effectLst>
          <a:outerShdw blurRad="40000" dist="20000" dir="5400000" rotWithShape="0">
            <a:srgbClr val="000000">
              <a:alpha val="38000"/>
            </a:srgbClr>
          </a:outerShdw>
        </a:effectLst>
      </dgm:spPr>
    </dgm:pt>
    <dgm:pt modelId="{C332543C-D613-4A04-9BBD-5984FC6CEDCA}" type="pres">
      <dgm:prSet presAssocID="{3B1E724C-5EEF-4226-AA98-B785683D3507}" presName="horz1" presStyleCnt="0"/>
      <dgm:spPr/>
    </dgm:pt>
    <dgm:pt modelId="{EBC01C30-8826-4EFF-AD0A-A01BFFA7368A}" type="pres">
      <dgm:prSet presAssocID="{3B1E724C-5EEF-4226-AA98-B785683D3507}" presName="tx1" presStyleLbl="revTx" presStyleIdx="2" presStyleCnt="3"/>
      <dgm:spPr/>
    </dgm:pt>
    <dgm:pt modelId="{E3A7BC1F-5FAA-4ABF-8BE1-E01C89881A8B}" type="pres">
      <dgm:prSet presAssocID="{3B1E724C-5EEF-4226-AA98-B785683D3507}" presName="vert1" presStyleCnt="0"/>
      <dgm:spPr/>
    </dgm:pt>
  </dgm:ptLst>
  <dgm:cxnLst>
    <dgm:cxn modelId="{6F0CAC0C-8B9D-4A1A-BABD-18138D9E8E73}" type="presOf" srcId="{3B1E724C-5EEF-4226-AA98-B785683D3507}" destId="{EBC01C30-8826-4EFF-AD0A-A01BFFA7368A}" srcOrd="0" destOrd="0" presId="urn:microsoft.com/office/officeart/2008/layout/LinedList"/>
    <dgm:cxn modelId="{2C59083F-F335-4D9C-B56A-B170E67BF2ED}" type="presOf" srcId="{1645B07C-3B7D-4F48-A797-EAA625FA2D1B}" destId="{0B35551F-2370-4F32-BCAB-A2017E346E3F}" srcOrd="0" destOrd="0" presId="urn:microsoft.com/office/officeart/2008/layout/LinedList"/>
    <dgm:cxn modelId="{7BC24E5E-D286-44E4-B934-675C30071465}" srcId="{4B585D8D-F8AA-409F-A060-7F483998A595}" destId="{3B1E724C-5EEF-4226-AA98-B785683D3507}" srcOrd="2" destOrd="0" parTransId="{63E48258-2BEE-4D06-AEBD-172184415BA1}" sibTransId="{33151FFE-372D-4557-BEC2-7050F161D146}"/>
    <dgm:cxn modelId="{C54A75B1-9AA0-4DE2-940C-A3DA5535D24D}" srcId="{4B585D8D-F8AA-409F-A060-7F483998A595}" destId="{1645B07C-3B7D-4F48-A797-EAA625FA2D1B}" srcOrd="1" destOrd="0" parTransId="{E0FD43F7-A79D-4CDB-8043-F7605A52322B}" sibTransId="{A21144E1-47A4-4C99-80E5-42D02F37600D}"/>
    <dgm:cxn modelId="{B7010DB5-3DF0-4C82-A597-A1CD44D125DC}" srcId="{4B585D8D-F8AA-409F-A060-7F483998A595}" destId="{75CC44CC-9986-448B-9B28-33565AEE14B9}" srcOrd="0" destOrd="0" parTransId="{13DDC49E-FDB5-4E78-8D9B-7E860FFD32C3}" sibTransId="{BA2674C3-24F2-4649-9886-53B5DA2B3BC3}"/>
    <dgm:cxn modelId="{04851EBE-56C0-4691-8871-2260B185D05C}" type="presOf" srcId="{4B585D8D-F8AA-409F-A060-7F483998A595}" destId="{904D4C0C-FEA4-4511-89F6-EECA1574A139}" srcOrd="0" destOrd="0" presId="urn:microsoft.com/office/officeart/2008/layout/LinedList"/>
    <dgm:cxn modelId="{D825BFF0-6457-43EC-8478-56DCD5F6F7DA}" type="presOf" srcId="{75CC44CC-9986-448B-9B28-33565AEE14B9}" destId="{002F5936-CC81-45A6-93E2-60B7F21F10D6}" srcOrd="0" destOrd="0" presId="urn:microsoft.com/office/officeart/2008/layout/LinedList"/>
    <dgm:cxn modelId="{32D7E09E-D016-40C9-8C37-2A336BACD9D2}" type="presParOf" srcId="{904D4C0C-FEA4-4511-89F6-EECA1574A139}" destId="{9A7B4F3F-2B13-4F40-9BD4-3DD837ADF1AB}" srcOrd="0" destOrd="0" presId="urn:microsoft.com/office/officeart/2008/layout/LinedList"/>
    <dgm:cxn modelId="{FC3784AA-1ADE-4ED8-82F8-21DE75CFE152}" type="presParOf" srcId="{904D4C0C-FEA4-4511-89F6-EECA1574A139}" destId="{1954A6E7-45C7-4CE6-B171-373D8592612B}" srcOrd="1" destOrd="0" presId="urn:microsoft.com/office/officeart/2008/layout/LinedList"/>
    <dgm:cxn modelId="{41B37A4F-34A8-4903-A90F-1771BBEEED07}" type="presParOf" srcId="{1954A6E7-45C7-4CE6-B171-373D8592612B}" destId="{002F5936-CC81-45A6-93E2-60B7F21F10D6}" srcOrd="0" destOrd="0" presId="urn:microsoft.com/office/officeart/2008/layout/LinedList"/>
    <dgm:cxn modelId="{46DB6CE7-67C6-467B-B9D2-7A6ADD22DE39}" type="presParOf" srcId="{1954A6E7-45C7-4CE6-B171-373D8592612B}" destId="{22075D9E-220D-4342-A7C2-59C896C9B561}" srcOrd="1" destOrd="0" presId="urn:microsoft.com/office/officeart/2008/layout/LinedList"/>
    <dgm:cxn modelId="{684133AD-A28B-441E-B56B-88BB39449AD6}" type="presParOf" srcId="{904D4C0C-FEA4-4511-89F6-EECA1574A139}" destId="{9B4FE7D5-0182-4A7E-AA74-8FE114326A56}" srcOrd="2" destOrd="0" presId="urn:microsoft.com/office/officeart/2008/layout/LinedList"/>
    <dgm:cxn modelId="{AED7E837-1CD4-4863-B8E3-E80550136F7E}" type="presParOf" srcId="{904D4C0C-FEA4-4511-89F6-EECA1574A139}" destId="{71E5BC1C-A54A-4F7D-B710-EC5E3DF1CDD1}" srcOrd="3" destOrd="0" presId="urn:microsoft.com/office/officeart/2008/layout/LinedList"/>
    <dgm:cxn modelId="{A439F73A-7325-4D2A-A142-86BD2C04DA7C}" type="presParOf" srcId="{71E5BC1C-A54A-4F7D-B710-EC5E3DF1CDD1}" destId="{0B35551F-2370-4F32-BCAB-A2017E346E3F}" srcOrd="0" destOrd="0" presId="urn:microsoft.com/office/officeart/2008/layout/LinedList"/>
    <dgm:cxn modelId="{D3ABFCBB-AC03-443B-9B1F-0A253774A628}" type="presParOf" srcId="{71E5BC1C-A54A-4F7D-B710-EC5E3DF1CDD1}" destId="{AD84EF31-9571-477A-B508-6A1039CA5D7C}" srcOrd="1" destOrd="0" presId="urn:microsoft.com/office/officeart/2008/layout/LinedList"/>
    <dgm:cxn modelId="{8971B4DB-9F6D-4678-A3EC-9E5E506D929B}" type="presParOf" srcId="{904D4C0C-FEA4-4511-89F6-EECA1574A139}" destId="{88C83BDA-1FF3-411E-B512-D1E2FF88CE82}" srcOrd="4" destOrd="0" presId="urn:microsoft.com/office/officeart/2008/layout/LinedList"/>
    <dgm:cxn modelId="{B624B069-A609-4920-BB7C-387C6DD4916C}" type="presParOf" srcId="{904D4C0C-FEA4-4511-89F6-EECA1574A139}" destId="{C332543C-D613-4A04-9BBD-5984FC6CEDCA}" srcOrd="5" destOrd="0" presId="urn:microsoft.com/office/officeart/2008/layout/LinedList"/>
    <dgm:cxn modelId="{C0157891-C957-4222-8F76-945AA8EE2717}" type="presParOf" srcId="{C332543C-D613-4A04-9BBD-5984FC6CEDCA}" destId="{EBC01C30-8826-4EFF-AD0A-A01BFFA7368A}" srcOrd="0" destOrd="0" presId="urn:microsoft.com/office/officeart/2008/layout/LinedList"/>
    <dgm:cxn modelId="{A59C92A2-8B45-4351-86DF-311A454CF75E}" type="presParOf" srcId="{C332543C-D613-4A04-9BBD-5984FC6CEDCA}" destId="{E3A7BC1F-5FAA-4ABF-8BE1-E01C89881A8B}"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2287B6F-BD73-4BC6-B6B6-5CCB5952AE95}" type="doc">
      <dgm:prSet loTypeId="urn:microsoft.com/office/officeart/2005/8/layout/default" loCatId="list" qsTypeId="urn:microsoft.com/office/officeart/2005/8/quickstyle/simple1" qsCatId="simple" csTypeId="urn:microsoft.com/office/officeart/2005/8/colors/colorful5" csCatId="colorful"/>
      <dgm:spPr/>
      <dgm:t>
        <a:bodyPr/>
        <a:lstStyle/>
        <a:p>
          <a:endParaRPr lang="en-US"/>
        </a:p>
      </dgm:t>
    </dgm:pt>
    <dgm:pt modelId="{C16BC1D0-D5AD-4198-B250-4217F2CF9D22}">
      <dgm:prSet/>
      <dgm:spPr/>
      <dgm:t>
        <a:bodyPr/>
        <a:lstStyle/>
        <a:p>
          <a:r>
            <a:rPr lang="en-US" dirty="0"/>
            <a:t>People with diabetes or circulation problems</a:t>
          </a:r>
        </a:p>
      </dgm:t>
    </dgm:pt>
    <dgm:pt modelId="{9AE54DE1-1FC8-4497-B411-CA64614602A7}" type="parTrans" cxnId="{C67AF0AF-8C3C-4C2B-A9E7-4479A36D6F52}">
      <dgm:prSet/>
      <dgm:spPr/>
      <dgm:t>
        <a:bodyPr/>
        <a:lstStyle/>
        <a:p>
          <a:endParaRPr lang="en-US"/>
        </a:p>
      </dgm:t>
    </dgm:pt>
    <dgm:pt modelId="{92564F54-2C04-40C2-96BD-D6EA2B749C86}" type="sibTrans" cxnId="{C67AF0AF-8C3C-4C2B-A9E7-4479A36D6F52}">
      <dgm:prSet/>
      <dgm:spPr/>
      <dgm:t>
        <a:bodyPr/>
        <a:lstStyle/>
        <a:p>
          <a:endParaRPr lang="en-US"/>
        </a:p>
      </dgm:t>
    </dgm:pt>
    <dgm:pt modelId="{132A313B-83EE-4D53-9E2F-6EBF4768E331}">
      <dgm:prSet/>
      <dgm:spPr/>
      <dgm:t>
        <a:bodyPr/>
        <a:lstStyle/>
        <a:p>
          <a:r>
            <a:rPr lang="en-US"/>
            <a:t>Athletes with sports injuries</a:t>
          </a:r>
        </a:p>
      </dgm:t>
    </dgm:pt>
    <dgm:pt modelId="{F51DFA4B-4381-4257-AA28-9E875647BE3B}" type="parTrans" cxnId="{A96619B1-B8E4-489D-8A69-78FF98E4B6FD}">
      <dgm:prSet/>
      <dgm:spPr/>
      <dgm:t>
        <a:bodyPr/>
        <a:lstStyle/>
        <a:p>
          <a:endParaRPr lang="en-US"/>
        </a:p>
      </dgm:t>
    </dgm:pt>
    <dgm:pt modelId="{F6CF6B79-C15D-4710-BDC0-2C9510130FF2}" type="sibTrans" cxnId="{A96619B1-B8E4-489D-8A69-78FF98E4B6FD}">
      <dgm:prSet/>
      <dgm:spPr/>
      <dgm:t>
        <a:bodyPr/>
        <a:lstStyle/>
        <a:p>
          <a:endParaRPr lang="en-US"/>
        </a:p>
      </dgm:t>
    </dgm:pt>
    <dgm:pt modelId="{C4787D07-8D7A-4EEC-9D19-9EA743249219}">
      <dgm:prSet/>
      <dgm:spPr/>
      <dgm:t>
        <a:bodyPr/>
        <a:lstStyle/>
        <a:p>
          <a:r>
            <a:rPr lang="en-US"/>
            <a:t>Children with foot development issues</a:t>
          </a:r>
        </a:p>
      </dgm:t>
    </dgm:pt>
    <dgm:pt modelId="{4E13D4BC-0945-469A-A448-C23E475DC822}" type="parTrans" cxnId="{54AFD423-8DC7-4F5E-9F04-E823365EFCA1}">
      <dgm:prSet/>
      <dgm:spPr/>
      <dgm:t>
        <a:bodyPr/>
        <a:lstStyle/>
        <a:p>
          <a:endParaRPr lang="en-US"/>
        </a:p>
      </dgm:t>
    </dgm:pt>
    <dgm:pt modelId="{A6EF6662-86DA-48F8-B37D-5184308DC3C1}" type="sibTrans" cxnId="{54AFD423-8DC7-4F5E-9F04-E823365EFCA1}">
      <dgm:prSet/>
      <dgm:spPr/>
      <dgm:t>
        <a:bodyPr/>
        <a:lstStyle/>
        <a:p>
          <a:endParaRPr lang="en-US"/>
        </a:p>
      </dgm:t>
    </dgm:pt>
    <dgm:pt modelId="{291AE242-AA6D-406B-A223-C02583D9BAAE}">
      <dgm:prSet/>
      <dgm:spPr/>
      <dgm:t>
        <a:bodyPr/>
        <a:lstStyle/>
        <a:p>
          <a:r>
            <a:rPr lang="en-US"/>
            <a:t>Older adults with mobility challenges</a:t>
          </a:r>
        </a:p>
      </dgm:t>
    </dgm:pt>
    <dgm:pt modelId="{B31324E6-5B0E-4D70-9DE1-D81804D53EE3}" type="parTrans" cxnId="{CC1FC554-4F58-40EC-8490-0C03C0ADA938}">
      <dgm:prSet/>
      <dgm:spPr/>
      <dgm:t>
        <a:bodyPr/>
        <a:lstStyle/>
        <a:p>
          <a:endParaRPr lang="en-US"/>
        </a:p>
      </dgm:t>
    </dgm:pt>
    <dgm:pt modelId="{5F5CC90D-3115-4E5E-9ACB-BBAC5871F3EF}" type="sibTrans" cxnId="{CC1FC554-4F58-40EC-8490-0C03C0ADA938}">
      <dgm:prSet/>
      <dgm:spPr/>
      <dgm:t>
        <a:bodyPr/>
        <a:lstStyle/>
        <a:p>
          <a:endParaRPr lang="en-US"/>
        </a:p>
      </dgm:t>
    </dgm:pt>
    <dgm:pt modelId="{C41D0DEA-A63F-494A-BA2F-9F7A611BACD9}" type="pres">
      <dgm:prSet presAssocID="{B2287B6F-BD73-4BC6-B6B6-5CCB5952AE95}" presName="diagram" presStyleCnt="0">
        <dgm:presLayoutVars>
          <dgm:dir/>
          <dgm:resizeHandles val="exact"/>
        </dgm:presLayoutVars>
      </dgm:prSet>
      <dgm:spPr/>
    </dgm:pt>
    <dgm:pt modelId="{413888F8-410B-4358-9D8D-C37D925C98F0}" type="pres">
      <dgm:prSet presAssocID="{C16BC1D0-D5AD-4198-B250-4217F2CF9D22}" presName="node" presStyleLbl="node1" presStyleIdx="0" presStyleCnt="4">
        <dgm:presLayoutVars>
          <dgm:bulletEnabled val="1"/>
        </dgm:presLayoutVars>
      </dgm:prSet>
      <dgm:spPr/>
    </dgm:pt>
    <dgm:pt modelId="{743372B8-4DA4-4014-B4A2-9C26A2C09442}" type="pres">
      <dgm:prSet presAssocID="{92564F54-2C04-40C2-96BD-D6EA2B749C86}" presName="sibTrans" presStyleCnt="0"/>
      <dgm:spPr/>
    </dgm:pt>
    <dgm:pt modelId="{B17CAB90-BB0D-48B8-987F-D72DE126AF9F}" type="pres">
      <dgm:prSet presAssocID="{132A313B-83EE-4D53-9E2F-6EBF4768E331}" presName="node" presStyleLbl="node1" presStyleIdx="1" presStyleCnt="4">
        <dgm:presLayoutVars>
          <dgm:bulletEnabled val="1"/>
        </dgm:presLayoutVars>
      </dgm:prSet>
      <dgm:spPr/>
    </dgm:pt>
    <dgm:pt modelId="{DFC54C67-EDFB-4F2D-B91B-22F9C2569149}" type="pres">
      <dgm:prSet presAssocID="{F6CF6B79-C15D-4710-BDC0-2C9510130FF2}" presName="sibTrans" presStyleCnt="0"/>
      <dgm:spPr/>
    </dgm:pt>
    <dgm:pt modelId="{EA338FBB-5D75-4C4F-81FD-70ED029389E4}" type="pres">
      <dgm:prSet presAssocID="{C4787D07-8D7A-4EEC-9D19-9EA743249219}" presName="node" presStyleLbl="node1" presStyleIdx="2" presStyleCnt="4">
        <dgm:presLayoutVars>
          <dgm:bulletEnabled val="1"/>
        </dgm:presLayoutVars>
      </dgm:prSet>
      <dgm:spPr/>
    </dgm:pt>
    <dgm:pt modelId="{12E04158-6283-4CD9-BFC7-7D1FBB588151}" type="pres">
      <dgm:prSet presAssocID="{A6EF6662-86DA-48F8-B37D-5184308DC3C1}" presName="sibTrans" presStyleCnt="0"/>
      <dgm:spPr/>
    </dgm:pt>
    <dgm:pt modelId="{19F09F11-384C-4517-82FF-CDA081CE8774}" type="pres">
      <dgm:prSet presAssocID="{291AE242-AA6D-406B-A223-C02583D9BAAE}" presName="node" presStyleLbl="node1" presStyleIdx="3" presStyleCnt="4">
        <dgm:presLayoutVars>
          <dgm:bulletEnabled val="1"/>
        </dgm:presLayoutVars>
      </dgm:prSet>
      <dgm:spPr/>
    </dgm:pt>
  </dgm:ptLst>
  <dgm:cxnLst>
    <dgm:cxn modelId="{54AFD423-8DC7-4F5E-9F04-E823365EFCA1}" srcId="{B2287B6F-BD73-4BC6-B6B6-5CCB5952AE95}" destId="{C4787D07-8D7A-4EEC-9D19-9EA743249219}" srcOrd="2" destOrd="0" parTransId="{4E13D4BC-0945-469A-A448-C23E475DC822}" sibTransId="{A6EF6662-86DA-48F8-B37D-5184308DC3C1}"/>
    <dgm:cxn modelId="{18702728-53C7-4B95-A3C1-CA8482191838}" type="presOf" srcId="{C4787D07-8D7A-4EEC-9D19-9EA743249219}" destId="{EA338FBB-5D75-4C4F-81FD-70ED029389E4}" srcOrd="0" destOrd="0" presId="urn:microsoft.com/office/officeart/2005/8/layout/default"/>
    <dgm:cxn modelId="{94A8E464-CF4A-476A-9986-3B8309779444}" type="presOf" srcId="{291AE242-AA6D-406B-A223-C02583D9BAAE}" destId="{19F09F11-384C-4517-82FF-CDA081CE8774}" srcOrd="0" destOrd="0" presId="urn:microsoft.com/office/officeart/2005/8/layout/default"/>
    <dgm:cxn modelId="{011D6A45-DA55-4C05-8DF4-1959BCB57E2A}" type="presOf" srcId="{C16BC1D0-D5AD-4198-B250-4217F2CF9D22}" destId="{413888F8-410B-4358-9D8D-C37D925C98F0}" srcOrd="0" destOrd="0" presId="urn:microsoft.com/office/officeart/2005/8/layout/default"/>
    <dgm:cxn modelId="{D50E4671-5CE9-4504-9B99-6E1135AE69B2}" type="presOf" srcId="{132A313B-83EE-4D53-9E2F-6EBF4768E331}" destId="{B17CAB90-BB0D-48B8-987F-D72DE126AF9F}" srcOrd="0" destOrd="0" presId="urn:microsoft.com/office/officeart/2005/8/layout/default"/>
    <dgm:cxn modelId="{CC1FC554-4F58-40EC-8490-0C03C0ADA938}" srcId="{B2287B6F-BD73-4BC6-B6B6-5CCB5952AE95}" destId="{291AE242-AA6D-406B-A223-C02583D9BAAE}" srcOrd="3" destOrd="0" parTransId="{B31324E6-5B0E-4D70-9DE1-D81804D53EE3}" sibTransId="{5F5CC90D-3115-4E5E-9ACB-BBAC5871F3EF}"/>
    <dgm:cxn modelId="{82708E7F-30B4-4F48-96FB-B4D8A81B5C71}" type="presOf" srcId="{B2287B6F-BD73-4BC6-B6B6-5CCB5952AE95}" destId="{C41D0DEA-A63F-494A-BA2F-9F7A611BACD9}" srcOrd="0" destOrd="0" presId="urn:microsoft.com/office/officeart/2005/8/layout/default"/>
    <dgm:cxn modelId="{C67AF0AF-8C3C-4C2B-A9E7-4479A36D6F52}" srcId="{B2287B6F-BD73-4BC6-B6B6-5CCB5952AE95}" destId="{C16BC1D0-D5AD-4198-B250-4217F2CF9D22}" srcOrd="0" destOrd="0" parTransId="{9AE54DE1-1FC8-4497-B411-CA64614602A7}" sibTransId="{92564F54-2C04-40C2-96BD-D6EA2B749C86}"/>
    <dgm:cxn modelId="{A96619B1-B8E4-489D-8A69-78FF98E4B6FD}" srcId="{B2287B6F-BD73-4BC6-B6B6-5CCB5952AE95}" destId="{132A313B-83EE-4D53-9E2F-6EBF4768E331}" srcOrd="1" destOrd="0" parTransId="{F51DFA4B-4381-4257-AA28-9E875647BE3B}" sibTransId="{F6CF6B79-C15D-4710-BDC0-2C9510130FF2}"/>
    <dgm:cxn modelId="{FCDCF54E-CD69-4AC6-98A5-A1416DE9881F}" type="presParOf" srcId="{C41D0DEA-A63F-494A-BA2F-9F7A611BACD9}" destId="{413888F8-410B-4358-9D8D-C37D925C98F0}" srcOrd="0" destOrd="0" presId="urn:microsoft.com/office/officeart/2005/8/layout/default"/>
    <dgm:cxn modelId="{DF349D1D-6FD4-4305-A5EA-F2CCBBAE2E23}" type="presParOf" srcId="{C41D0DEA-A63F-494A-BA2F-9F7A611BACD9}" destId="{743372B8-4DA4-4014-B4A2-9C26A2C09442}" srcOrd="1" destOrd="0" presId="urn:microsoft.com/office/officeart/2005/8/layout/default"/>
    <dgm:cxn modelId="{39832F31-869A-4FD5-B43B-6477725659D5}" type="presParOf" srcId="{C41D0DEA-A63F-494A-BA2F-9F7A611BACD9}" destId="{B17CAB90-BB0D-48B8-987F-D72DE126AF9F}" srcOrd="2" destOrd="0" presId="urn:microsoft.com/office/officeart/2005/8/layout/default"/>
    <dgm:cxn modelId="{DEFE2439-0A4C-45C7-9B3B-75DDF59DE6CF}" type="presParOf" srcId="{C41D0DEA-A63F-494A-BA2F-9F7A611BACD9}" destId="{DFC54C67-EDFB-4F2D-B91B-22F9C2569149}" srcOrd="3" destOrd="0" presId="urn:microsoft.com/office/officeart/2005/8/layout/default"/>
    <dgm:cxn modelId="{07AE61B5-44E2-4E3B-8090-E217589BA609}" type="presParOf" srcId="{C41D0DEA-A63F-494A-BA2F-9F7A611BACD9}" destId="{EA338FBB-5D75-4C4F-81FD-70ED029389E4}" srcOrd="4" destOrd="0" presId="urn:microsoft.com/office/officeart/2005/8/layout/default"/>
    <dgm:cxn modelId="{B1CD575E-9796-49B8-9EF5-9C5BBB95F9F9}" type="presParOf" srcId="{C41D0DEA-A63F-494A-BA2F-9F7A611BACD9}" destId="{12E04158-6283-4CD9-BFC7-7D1FBB588151}" srcOrd="5" destOrd="0" presId="urn:microsoft.com/office/officeart/2005/8/layout/default"/>
    <dgm:cxn modelId="{89902733-F8B0-46D2-B415-344F05495D9B}" type="presParOf" srcId="{C41D0DEA-A63F-494A-BA2F-9F7A611BACD9}" destId="{19F09F11-384C-4517-82FF-CDA081CE8774}" srcOrd="6"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2287B6F-BD73-4BC6-B6B6-5CCB5952AE95}" type="doc">
      <dgm:prSet loTypeId="urn:microsoft.com/office/officeart/2005/8/layout/default" loCatId="list" qsTypeId="urn:microsoft.com/office/officeart/2005/8/quickstyle/simple1" qsCatId="simple" csTypeId="urn:microsoft.com/office/officeart/2005/8/colors/colorful5" csCatId="colorful" phldr="1"/>
      <dgm:spPr/>
      <dgm:t>
        <a:bodyPr/>
        <a:lstStyle/>
        <a:p>
          <a:endParaRPr lang="en-US"/>
        </a:p>
      </dgm:t>
    </dgm:pt>
    <dgm:pt modelId="{C41D0DEA-A63F-494A-BA2F-9F7A611BACD9}" type="pres">
      <dgm:prSet presAssocID="{B2287B6F-BD73-4BC6-B6B6-5CCB5952AE95}" presName="diagram" presStyleCnt="0">
        <dgm:presLayoutVars>
          <dgm:dir/>
          <dgm:resizeHandles val="exact"/>
        </dgm:presLayoutVars>
      </dgm:prSet>
      <dgm:spPr/>
    </dgm:pt>
  </dgm:ptLst>
  <dgm:cxnLst>
    <dgm:cxn modelId="{82708E7F-30B4-4F48-96FB-B4D8A81B5C71}" type="presOf" srcId="{B2287B6F-BD73-4BC6-B6B6-5CCB5952AE95}" destId="{C41D0DEA-A63F-494A-BA2F-9F7A611BACD9}" srcOrd="0"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2287B6F-BD73-4BC6-B6B6-5CCB5952AE95}" type="doc">
      <dgm:prSet loTypeId="urn:microsoft.com/office/officeart/2005/8/layout/default" loCatId="list" qsTypeId="urn:microsoft.com/office/officeart/2005/8/quickstyle/simple1" qsCatId="simple" csTypeId="urn:microsoft.com/office/officeart/2005/8/colors/colorful5" csCatId="colorful" phldr="1"/>
      <dgm:spPr/>
      <dgm:t>
        <a:bodyPr/>
        <a:lstStyle/>
        <a:p>
          <a:endParaRPr lang="en-US"/>
        </a:p>
      </dgm:t>
    </dgm:pt>
    <dgm:pt modelId="{C41D0DEA-A63F-494A-BA2F-9F7A611BACD9}" type="pres">
      <dgm:prSet presAssocID="{B2287B6F-BD73-4BC6-B6B6-5CCB5952AE95}" presName="diagram" presStyleCnt="0">
        <dgm:presLayoutVars>
          <dgm:dir/>
          <dgm:resizeHandles val="exact"/>
        </dgm:presLayoutVars>
      </dgm:prSet>
      <dgm:spPr/>
    </dgm:pt>
  </dgm:ptLst>
  <dgm:cxnLst>
    <dgm:cxn modelId="{82708E7F-30B4-4F48-96FB-B4D8A81B5C71}" type="presOf" srcId="{B2287B6F-BD73-4BC6-B6B6-5CCB5952AE95}" destId="{C41D0DEA-A63F-494A-BA2F-9F7A611BACD9}" srcOrd="0"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8B7CF132-DD4C-454D-83E5-4AD60022D584}" type="doc">
      <dgm:prSet loTypeId="urn:microsoft.com/office/officeart/2005/8/layout/vList2" loCatId="list" qsTypeId="urn:microsoft.com/office/officeart/2005/8/quickstyle/simple4" qsCatId="simple" csTypeId="urn:microsoft.com/office/officeart/2005/8/colors/colorful5" csCatId="colorful"/>
      <dgm:spPr/>
      <dgm:t>
        <a:bodyPr/>
        <a:lstStyle/>
        <a:p>
          <a:endParaRPr lang="en-US"/>
        </a:p>
      </dgm:t>
    </dgm:pt>
    <dgm:pt modelId="{67E6D2DC-7DCE-4C94-9639-34089DBB3F06}">
      <dgm:prSet/>
      <dgm:spPr/>
      <dgm:t>
        <a:bodyPr/>
        <a:lstStyle/>
        <a:p>
          <a:r>
            <a:rPr lang="en-US"/>
            <a:t>Degree in Podiatry (e.g., 3–4 years)</a:t>
          </a:r>
        </a:p>
      </dgm:t>
    </dgm:pt>
    <dgm:pt modelId="{16BF9EC0-5ABE-4986-855F-7D4D22F4947A}" type="parTrans" cxnId="{7B33F87F-8DF0-4499-8E42-20A9AF66F471}">
      <dgm:prSet/>
      <dgm:spPr/>
      <dgm:t>
        <a:bodyPr/>
        <a:lstStyle/>
        <a:p>
          <a:endParaRPr lang="en-US"/>
        </a:p>
      </dgm:t>
    </dgm:pt>
    <dgm:pt modelId="{2D2064ED-BB75-49D5-B2B2-0A48CF509DA0}" type="sibTrans" cxnId="{7B33F87F-8DF0-4499-8E42-20A9AF66F471}">
      <dgm:prSet/>
      <dgm:spPr/>
      <dgm:t>
        <a:bodyPr/>
        <a:lstStyle/>
        <a:p>
          <a:endParaRPr lang="en-US"/>
        </a:p>
      </dgm:t>
    </dgm:pt>
    <dgm:pt modelId="{5A7DB23F-66B6-41AE-A128-12C1982EFAC9}">
      <dgm:prSet/>
      <dgm:spPr/>
      <dgm:t>
        <a:bodyPr/>
        <a:lstStyle/>
        <a:p>
          <a:r>
            <a:rPr lang="en-US"/>
            <a:t>Registration with HCPC (UK)</a:t>
          </a:r>
        </a:p>
      </dgm:t>
    </dgm:pt>
    <dgm:pt modelId="{A15DB556-8C40-4E0F-97D2-D847606DA436}" type="parTrans" cxnId="{82CAD99D-D1F3-47E4-9016-9FC4008583D6}">
      <dgm:prSet/>
      <dgm:spPr/>
      <dgm:t>
        <a:bodyPr/>
        <a:lstStyle/>
        <a:p>
          <a:endParaRPr lang="en-US"/>
        </a:p>
      </dgm:t>
    </dgm:pt>
    <dgm:pt modelId="{599773A2-C031-4143-9F32-7249EC9E4F87}" type="sibTrans" cxnId="{82CAD99D-D1F3-47E4-9016-9FC4008583D6}">
      <dgm:prSet/>
      <dgm:spPr/>
      <dgm:t>
        <a:bodyPr/>
        <a:lstStyle/>
        <a:p>
          <a:endParaRPr lang="en-US"/>
        </a:p>
      </dgm:t>
    </dgm:pt>
    <dgm:pt modelId="{6C3B958D-C7FA-45A8-83C9-774E69018641}">
      <dgm:prSet/>
      <dgm:spPr/>
      <dgm:t>
        <a:bodyPr/>
        <a:lstStyle/>
        <a:p>
          <a:r>
            <a:rPr lang="en-US"/>
            <a:t>Good communication skills</a:t>
          </a:r>
        </a:p>
      </dgm:t>
    </dgm:pt>
    <dgm:pt modelId="{E5D281E5-7B25-42D4-BE9A-027E6F5F63D8}" type="parTrans" cxnId="{D3C9F364-88B3-4475-9C80-3974CCB29AF8}">
      <dgm:prSet/>
      <dgm:spPr/>
      <dgm:t>
        <a:bodyPr/>
        <a:lstStyle/>
        <a:p>
          <a:endParaRPr lang="en-US"/>
        </a:p>
      </dgm:t>
    </dgm:pt>
    <dgm:pt modelId="{BB5D29AE-3E15-4DFB-ABAE-91F8065F5013}" type="sibTrans" cxnId="{D3C9F364-88B3-4475-9C80-3974CCB29AF8}">
      <dgm:prSet/>
      <dgm:spPr/>
      <dgm:t>
        <a:bodyPr/>
        <a:lstStyle/>
        <a:p>
          <a:endParaRPr lang="en-US"/>
        </a:p>
      </dgm:t>
    </dgm:pt>
    <dgm:pt modelId="{C91325FB-7AC2-4A20-B9BE-8A053AFBAC75}">
      <dgm:prSet/>
      <dgm:spPr/>
      <dgm:t>
        <a:bodyPr/>
        <a:lstStyle/>
        <a:p>
          <a:r>
            <a:rPr lang="en-US"/>
            <a:t>Empathy and patience</a:t>
          </a:r>
        </a:p>
      </dgm:t>
    </dgm:pt>
    <dgm:pt modelId="{C4D1B981-0606-498A-8157-92A0BFE6320E}" type="parTrans" cxnId="{83348C2C-487D-4318-8EED-D903F91FB98A}">
      <dgm:prSet/>
      <dgm:spPr/>
      <dgm:t>
        <a:bodyPr/>
        <a:lstStyle/>
        <a:p>
          <a:endParaRPr lang="en-US"/>
        </a:p>
      </dgm:t>
    </dgm:pt>
    <dgm:pt modelId="{2249BA4B-26D5-4A8B-9864-BD8E68BB476E}" type="sibTrans" cxnId="{83348C2C-487D-4318-8EED-D903F91FB98A}">
      <dgm:prSet/>
      <dgm:spPr/>
      <dgm:t>
        <a:bodyPr/>
        <a:lstStyle/>
        <a:p>
          <a:endParaRPr lang="en-US"/>
        </a:p>
      </dgm:t>
    </dgm:pt>
    <dgm:pt modelId="{B23C7D60-97EC-4226-8B04-5FF402FE1D2A}">
      <dgm:prSet/>
      <dgm:spPr/>
      <dgm:t>
        <a:bodyPr/>
        <a:lstStyle/>
        <a:p>
          <a:r>
            <a:rPr lang="en-US"/>
            <a:t>Attention to detail and problem-solving</a:t>
          </a:r>
        </a:p>
      </dgm:t>
    </dgm:pt>
    <dgm:pt modelId="{7C910F5D-9F6C-4F6B-BC17-A7814BBDB2CF}" type="parTrans" cxnId="{E9BBF044-40EA-4E0A-9D9B-A6CEDF1C3686}">
      <dgm:prSet/>
      <dgm:spPr/>
      <dgm:t>
        <a:bodyPr/>
        <a:lstStyle/>
        <a:p>
          <a:endParaRPr lang="en-US"/>
        </a:p>
      </dgm:t>
    </dgm:pt>
    <dgm:pt modelId="{2F28CFFB-AC07-4A2B-B73E-88E905AB6349}" type="sibTrans" cxnId="{E9BBF044-40EA-4E0A-9D9B-A6CEDF1C3686}">
      <dgm:prSet/>
      <dgm:spPr/>
      <dgm:t>
        <a:bodyPr/>
        <a:lstStyle/>
        <a:p>
          <a:endParaRPr lang="en-US"/>
        </a:p>
      </dgm:t>
    </dgm:pt>
    <dgm:pt modelId="{0B69B979-9EF9-4579-977C-FFB6384468E6}" type="pres">
      <dgm:prSet presAssocID="{8B7CF132-DD4C-454D-83E5-4AD60022D584}" presName="linear" presStyleCnt="0">
        <dgm:presLayoutVars>
          <dgm:animLvl val="lvl"/>
          <dgm:resizeHandles val="exact"/>
        </dgm:presLayoutVars>
      </dgm:prSet>
      <dgm:spPr/>
    </dgm:pt>
    <dgm:pt modelId="{8CF9D4CF-68F3-489E-A014-8B192B62C92C}" type="pres">
      <dgm:prSet presAssocID="{67E6D2DC-7DCE-4C94-9639-34089DBB3F06}" presName="parentText" presStyleLbl="node1" presStyleIdx="0" presStyleCnt="5">
        <dgm:presLayoutVars>
          <dgm:chMax val="0"/>
          <dgm:bulletEnabled val="1"/>
        </dgm:presLayoutVars>
      </dgm:prSet>
      <dgm:spPr/>
    </dgm:pt>
    <dgm:pt modelId="{C08EF177-2FB2-440D-A016-ADA966F2DDC4}" type="pres">
      <dgm:prSet presAssocID="{2D2064ED-BB75-49D5-B2B2-0A48CF509DA0}" presName="spacer" presStyleCnt="0"/>
      <dgm:spPr/>
    </dgm:pt>
    <dgm:pt modelId="{7B0C2EA4-77B4-483E-829D-E76608C2BB25}" type="pres">
      <dgm:prSet presAssocID="{5A7DB23F-66B6-41AE-A128-12C1982EFAC9}" presName="parentText" presStyleLbl="node1" presStyleIdx="1" presStyleCnt="5">
        <dgm:presLayoutVars>
          <dgm:chMax val="0"/>
          <dgm:bulletEnabled val="1"/>
        </dgm:presLayoutVars>
      </dgm:prSet>
      <dgm:spPr/>
    </dgm:pt>
    <dgm:pt modelId="{254B1589-A776-4FA9-9471-059348ECBD5F}" type="pres">
      <dgm:prSet presAssocID="{599773A2-C031-4143-9F32-7249EC9E4F87}" presName="spacer" presStyleCnt="0"/>
      <dgm:spPr/>
    </dgm:pt>
    <dgm:pt modelId="{A055B0A2-C996-4AA5-86AC-F296C930F90F}" type="pres">
      <dgm:prSet presAssocID="{6C3B958D-C7FA-45A8-83C9-774E69018641}" presName="parentText" presStyleLbl="node1" presStyleIdx="2" presStyleCnt="5">
        <dgm:presLayoutVars>
          <dgm:chMax val="0"/>
          <dgm:bulletEnabled val="1"/>
        </dgm:presLayoutVars>
      </dgm:prSet>
      <dgm:spPr/>
    </dgm:pt>
    <dgm:pt modelId="{27A2565A-BCBE-498E-BCFD-1D87417D3258}" type="pres">
      <dgm:prSet presAssocID="{BB5D29AE-3E15-4DFB-ABAE-91F8065F5013}" presName="spacer" presStyleCnt="0"/>
      <dgm:spPr/>
    </dgm:pt>
    <dgm:pt modelId="{5FC060B8-AEA8-429D-9957-995CA55C97BF}" type="pres">
      <dgm:prSet presAssocID="{C91325FB-7AC2-4A20-B9BE-8A053AFBAC75}" presName="parentText" presStyleLbl="node1" presStyleIdx="3" presStyleCnt="5">
        <dgm:presLayoutVars>
          <dgm:chMax val="0"/>
          <dgm:bulletEnabled val="1"/>
        </dgm:presLayoutVars>
      </dgm:prSet>
      <dgm:spPr/>
    </dgm:pt>
    <dgm:pt modelId="{2A88B598-03B4-4571-AE45-BF11C7D0F860}" type="pres">
      <dgm:prSet presAssocID="{2249BA4B-26D5-4A8B-9864-BD8E68BB476E}" presName="spacer" presStyleCnt="0"/>
      <dgm:spPr/>
    </dgm:pt>
    <dgm:pt modelId="{D098A73F-9C47-49DC-AF64-3EA8CA337E5C}" type="pres">
      <dgm:prSet presAssocID="{B23C7D60-97EC-4226-8B04-5FF402FE1D2A}" presName="parentText" presStyleLbl="node1" presStyleIdx="4" presStyleCnt="5">
        <dgm:presLayoutVars>
          <dgm:chMax val="0"/>
          <dgm:bulletEnabled val="1"/>
        </dgm:presLayoutVars>
      </dgm:prSet>
      <dgm:spPr/>
    </dgm:pt>
  </dgm:ptLst>
  <dgm:cxnLst>
    <dgm:cxn modelId="{04C1C921-B11B-4A17-B9DB-D5CA044954EB}" type="presOf" srcId="{6C3B958D-C7FA-45A8-83C9-774E69018641}" destId="{A055B0A2-C996-4AA5-86AC-F296C930F90F}" srcOrd="0" destOrd="0" presId="urn:microsoft.com/office/officeart/2005/8/layout/vList2"/>
    <dgm:cxn modelId="{83348C2C-487D-4318-8EED-D903F91FB98A}" srcId="{8B7CF132-DD4C-454D-83E5-4AD60022D584}" destId="{C91325FB-7AC2-4A20-B9BE-8A053AFBAC75}" srcOrd="3" destOrd="0" parTransId="{C4D1B981-0606-498A-8157-92A0BFE6320E}" sibTransId="{2249BA4B-26D5-4A8B-9864-BD8E68BB476E}"/>
    <dgm:cxn modelId="{DE108B63-CFE2-4568-9E14-22A151CDDEC5}" type="presOf" srcId="{5A7DB23F-66B6-41AE-A128-12C1982EFAC9}" destId="{7B0C2EA4-77B4-483E-829D-E76608C2BB25}" srcOrd="0" destOrd="0" presId="urn:microsoft.com/office/officeart/2005/8/layout/vList2"/>
    <dgm:cxn modelId="{E9BBF044-40EA-4E0A-9D9B-A6CEDF1C3686}" srcId="{8B7CF132-DD4C-454D-83E5-4AD60022D584}" destId="{B23C7D60-97EC-4226-8B04-5FF402FE1D2A}" srcOrd="4" destOrd="0" parTransId="{7C910F5D-9F6C-4F6B-BC17-A7814BBDB2CF}" sibTransId="{2F28CFFB-AC07-4A2B-B73E-88E905AB6349}"/>
    <dgm:cxn modelId="{D3C9F364-88B3-4475-9C80-3974CCB29AF8}" srcId="{8B7CF132-DD4C-454D-83E5-4AD60022D584}" destId="{6C3B958D-C7FA-45A8-83C9-774E69018641}" srcOrd="2" destOrd="0" parTransId="{E5D281E5-7B25-42D4-BE9A-027E6F5F63D8}" sibTransId="{BB5D29AE-3E15-4DFB-ABAE-91F8065F5013}"/>
    <dgm:cxn modelId="{7B33F87F-8DF0-4499-8E42-20A9AF66F471}" srcId="{8B7CF132-DD4C-454D-83E5-4AD60022D584}" destId="{67E6D2DC-7DCE-4C94-9639-34089DBB3F06}" srcOrd="0" destOrd="0" parTransId="{16BF9EC0-5ABE-4986-855F-7D4D22F4947A}" sibTransId="{2D2064ED-BB75-49D5-B2B2-0A48CF509DA0}"/>
    <dgm:cxn modelId="{42AC2C91-CAB6-4596-AADB-81F4B130EC30}" type="presOf" srcId="{C91325FB-7AC2-4A20-B9BE-8A053AFBAC75}" destId="{5FC060B8-AEA8-429D-9957-995CA55C97BF}" srcOrd="0" destOrd="0" presId="urn:microsoft.com/office/officeart/2005/8/layout/vList2"/>
    <dgm:cxn modelId="{82CAD99D-D1F3-47E4-9016-9FC4008583D6}" srcId="{8B7CF132-DD4C-454D-83E5-4AD60022D584}" destId="{5A7DB23F-66B6-41AE-A128-12C1982EFAC9}" srcOrd="1" destOrd="0" parTransId="{A15DB556-8C40-4E0F-97D2-D847606DA436}" sibTransId="{599773A2-C031-4143-9F32-7249EC9E4F87}"/>
    <dgm:cxn modelId="{BB24079E-62C7-49B6-A1D9-50A9AB3106CD}" type="presOf" srcId="{8B7CF132-DD4C-454D-83E5-4AD60022D584}" destId="{0B69B979-9EF9-4579-977C-FFB6384468E6}" srcOrd="0" destOrd="0" presId="urn:microsoft.com/office/officeart/2005/8/layout/vList2"/>
    <dgm:cxn modelId="{FC4364C5-7AA6-444A-8B91-FA681D10EB6E}" type="presOf" srcId="{B23C7D60-97EC-4226-8B04-5FF402FE1D2A}" destId="{D098A73F-9C47-49DC-AF64-3EA8CA337E5C}" srcOrd="0" destOrd="0" presId="urn:microsoft.com/office/officeart/2005/8/layout/vList2"/>
    <dgm:cxn modelId="{B435B6F9-E9FA-42E5-90AA-36094A571EB9}" type="presOf" srcId="{67E6D2DC-7DCE-4C94-9639-34089DBB3F06}" destId="{8CF9D4CF-68F3-489E-A014-8B192B62C92C}" srcOrd="0" destOrd="0" presId="urn:microsoft.com/office/officeart/2005/8/layout/vList2"/>
    <dgm:cxn modelId="{FF73DCD9-D17B-42CD-AC2F-4790EE993401}" type="presParOf" srcId="{0B69B979-9EF9-4579-977C-FFB6384468E6}" destId="{8CF9D4CF-68F3-489E-A014-8B192B62C92C}" srcOrd="0" destOrd="0" presId="urn:microsoft.com/office/officeart/2005/8/layout/vList2"/>
    <dgm:cxn modelId="{5BFA5501-4053-4BF8-9C65-34FAD47D1973}" type="presParOf" srcId="{0B69B979-9EF9-4579-977C-FFB6384468E6}" destId="{C08EF177-2FB2-440D-A016-ADA966F2DDC4}" srcOrd="1" destOrd="0" presId="urn:microsoft.com/office/officeart/2005/8/layout/vList2"/>
    <dgm:cxn modelId="{FEAFBE17-9832-4D59-A064-EB3C47381D11}" type="presParOf" srcId="{0B69B979-9EF9-4579-977C-FFB6384468E6}" destId="{7B0C2EA4-77B4-483E-829D-E76608C2BB25}" srcOrd="2" destOrd="0" presId="urn:microsoft.com/office/officeart/2005/8/layout/vList2"/>
    <dgm:cxn modelId="{9B56DEDC-F204-4354-BDB6-CCC708FA7280}" type="presParOf" srcId="{0B69B979-9EF9-4579-977C-FFB6384468E6}" destId="{254B1589-A776-4FA9-9471-059348ECBD5F}" srcOrd="3" destOrd="0" presId="urn:microsoft.com/office/officeart/2005/8/layout/vList2"/>
    <dgm:cxn modelId="{AA7BFC0C-8410-409E-8CAB-BC9BF2D0F975}" type="presParOf" srcId="{0B69B979-9EF9-4579-977C-FFB6384468E6}" destId="{A055B0A2-C996-4AA5-86AC-F296C930F90F}" srcOrd="4" destOrd="0" presId="urn:microsoft.com/office/officeart/2005/8/layout/vList2"/>
    <dgm:cxn modelId="{6DC53B57-226E-4EE9-8B06-044495B15875}" type="presParOf" srcId="{0B69B979-9EF9-4579-977C-FFB6384468E6}" destId="{27A2565A-BCBE-498E-BCFD-1D87417D3258}" srcOrd="5" destOrd="0" presId="urn:microsoft.com/office/officeart/2005/8/layout/vList2"/>
    <dgm:cxn modelId="{091B175D-07AB-4840-9DF9-16A848834176}" type="presParOf" srcId="{0B69B979-9EF9-4579-977C-FFB6384468E6}" destId="{5FC060B8-AEA8-429D-9957-995CA55C97BF}" srcOrd="6" destOrd="0" presId="urn:microsoft.com/office/officeart/2005/8/layout/vList2"/>
    <dgm:cxn modelId="{DAC340A2-1A51-4300-A006-73F39D4F3BA2}" type="presParOf" srcId="{0B69B979-9EF9-4579-977C-FFB6384468E6}" destId="{2A88B598-03B4-4571-AE45-BF11C7D0F860}" srcOrd="7" destOrd="0" presId="urn:microsoft.com/office/officeart/2005/8/layout/vList2"/>
    <dgm:cxn modelId="{6E8FC27A-1742-41F0-B6D3-B9EB487C1A26}" type="presParOf" srcId="{0B69B979-9EF9-4579-977C-FFB6384468E6}" destId="{D098A73F-9C47-49DC-AF64-3EA8CA337E5C}" srcOrd="8"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F1A942C3-5B02-43E6-8788-C4D556C905A5}" type="doc">
      <dgm:prSet loTypeId="urn:microsoft.com/office/officeart/2008/layout/LinedList" loCatId="list" qsTypeId="urn:microsoft.com/office/officeart/2005/8/quickstyle/simple4" qsCatId="simple" csTypeId="urn:microsoft.com/office/officeart/2005/8/colors/colorful1" csCatId="colorful"/>
      <dgm:spPr/>
      <dgm:t>
        <a:bodyPr/>
        <a:lstStyle/>
        <a:p>
          <a:endParaRPr lang="en-US"/>
        </a:p>
      </dgm:t>
    </dgm:pt>
    <dgm:pt modelId="{83576B20-8274-427F-AAB6-39EAC68A079F}">
      <dgm:prSet/>
      <dgm:spPr/>
      <dgm:t>
        <a:bodyPr/>
        <a:lstStyle/>
        <a:p>
          <a:r>
            <a:rPr lang="en-US"/>
            <a:t>Hospitals and NHS clinics</a:t>
          </a:r>
        </a:p>
      </dgm:t>
    </dgm:pt>
    <dgm:pt modelId="{10C10EAE-94AB-4DA1-A962-169D242758A2}" type="parTrans" cxnId="{B688662B-E9E9-46A0-A472-39A2AEEEC67D}">
      <dgm:prSet/>
      <dgm:spPr/>
      <dgm:t>
        <a:bodyPr/>
        <a:lstStyle/>
        <a:p>
          <a:endParaRPr lang="en-US"/>
        </a:p>
      </dgm:t>
    </dgm:pt>
    <dgm:pt modelId="{3017146E-ECC2-4D74-9E65-E3CF2C1D4A0A}" type="sibTrans" cxnId="{B688662B-E9E9-46A0-A472-39A2AEEEC67D}">
      <dgm:prSet/>
      <dgm:spPr/>
      <dgm:t>
        <a:bodyPr/>
        <a:lstStyle/>
        <a:p>
          <a:endParaRPr lang="en-US"/>
        </a:p>
      </dgm:t>
    </dgm:pt>
    <dgm:pt modelId="{37692C3C-8FF2-403D-BBE3-C1359451772B}">
      <dgm:prSet/>
      <dgm:spPr/>
      <dgm:t>
        <a:bodyPr/>
        <a:lstStyle/>
        <a:p>
          <a:r>
            <a:rPr lang="en-US"/>
            <a:t>Private podiatry practices</a:t>
          </a:r>
        </a:p>
      </dgm:t>
    </dgm:pt>
    <dgm:pt modelId="{FDF24DEA-EAF4-44D7-9490-C3B4F2180F30}" type="parTrans" cxnId="{2DA4549F-B886-437C-84A1-082A52E6E833}">
      <dgm:prSet/>
      <dgm:spPr/>
      <dgm:t>
        <a:bodyPr/>
        <a:lstStyle/>
        <a:p>
          <a:endParaRPr lang="en-US"/>
        </a:p>
      </dgm:t>
    </dgm:pt>
    <dgm:pt modelId="{F87C7B53-0F97-4179-9858-222B7452AFFF}" type="sibTrans" cxnId="{2DA4549F-B886-437C-84A1-082A52E6E833}">
      <dgm:prSet/>
      <dgm:spPr/>
      <dgm:t>
        <a:bodyPr/>
        <a:lstStyle/>
        <a:p>
          <a:endParaRPr lang="en-US"/>
        </a:p>
      </dgm:t>
    </dgm:pt>
    <dgm:pt modelId="{60674177-4C95-4263-A821-C0981C75B380}">
      <dgm:prSet/>
      <dgm:spPr/>
      <dgm:t>
        <a:bodyPr/>
        <a:lstStyle/>
        <a:p>
          <a:r>
            <a:rPr lang="en-US"/>
            <a:t>Sports teams and fitness centres</a:t>
          </a:r>
        </a:p>
      </dgm:t>
    </dgm:pt>
    <dgm:pt modelId="{0F6C105F-15B6-4904-B1ED-D26A0A4A53B7}" type="parTrans" cxnId="{F159B24D-BB3A-4E38-BA80-58BE8BDD9445}">
      <dgm:prSet/>
      <dgm:spPr/>
      <dgm:t>
        <a:bodyPr/>
        <a:lstStyle/>
        <a:p>
          <a:endParaRPr lang="en-US"/>
        </a:p>
      </dgm:t>
    </dgm:pt>
    <dgm:pt modelId="{84E33D02-A8A5-4C54-A2C1-E366C6E29903}" type="sibTrans" cxnId="{F159B24D-BB3A-4E38-BA80-58BE8BDD9445}">
      <dgm:prSet/>
      <dgm:spPr/>
      <dgm:t>
        <a:bodyPr/>
        <a:lstStyle/>
        <a:p>
          <a:endParaRPr lang="en-US"/>
        </a:p>
      </dgm:t>
    </dgm:pt>
    <dgm:pt modelId="{498D7363-6D56-4792-9C47-03D1AF3E9376}">
      <dgm:prSet/>
      <dgm:spPr/>
      <dgm:t>
        <a:bodyPr/>
        <a:lstStyle/>
        <a:p>
          <a:r>
            <a:rPr lang="en-US"/>
            <a:t>Care homes and community services</a:t>
          </a:r>
        </a:p>
      </dgm:t>
    </dgm:pt>
    <dgm:pt modelId="{459676A3-C6FA-4142-B917-99BFA979FDE5}" type="parTrans" cxnId="{7A886DE5-7661-48DF-8DCE-46B54C0229DB}">
      <dgm:prSet/>
      <dgm:spPr/>
      <dgm:t>
        <a:bodyPr/>
        <a:lstStyle/>
        <a:p>
          <a:endParaRPr lang="en-US"/>
        </a:p>
      </dgm:t>
    </dgm:pt>
    <dgm:pt modelId="{233D77C8-FA11-4C75-8BB9-F2512C89BC4C}" type="sibTrans" cxnId="{7A886DE5-7661-48DF-8DCE-46B54C0229DB}">
      <dgm:prSet/>
      <dgm:spPr/>
      <dgm:t>
        <a:bodyPr/>
        <a:lstStyle/>
        <a:p>
          <a:endParaRPr lang="en-US"/>
        </a:p>
      </dgm:t>
    </dgm:pt>
    <dgm:pt modelId="{64B730C2-00C3-4145-99C5-BE1DDD63E00E}" type="pres">
      <dgm:prSet presAssocID="{F1A942C3-5B02-43E6-8788-C4D556C905A5}" presName="vert0" presStyleCnt="0">
        <dgm:presLayoutVars>
          <dgm:dir/>
          <dgm:animOne val="branch"/>
          <dgm:animLvl val="lvl"/>
        </dgm:presLayoutVars>
      </dgm:prSet>
      <dgm:spPr/>
    </dgm:pt>
    <dgm:pt modelId="{0BCF73A8-E51F-49A2-A8C9-0AE9C1FAB09B}" type="pres">
      <dgm:prSet presAssocID="{83576B20-8274-427F-AAB6-39EAC68A079F}" presName="thickLine" presStyleLbl="alignNode1" presStyleIdx="0" presStyleCnt="4"/>
      <dgm:spPr/>
    </dgm:pt>
    <dgm:pt modelId="{F357BA99-15DB-4C95-B435-5175CCDF2068}" type="pres">
      <dgm:prSet presAssocID="{83576B20-8274-427F-AAB6-39EAC68A079F}" presName="horz1" presStyleCnt="0"/>
      <dgm:spPr/>
    </dgm:pt>
    <dgm:pt modelId="{6422F130-BE27-4962-868F-203299AA0D68}" type="pres">
      <dgm:prSet presAssocID="{83576B20-8274-427F-AAB6-39EAC68A079F}" presName="tx1" presStyleLbl="revTx" presStyleIdx="0" presStyleCnt="4"/>
      <dgm:spPr/>
    </dgm:pt>
    <dgm:pt modelId="{B1A412CF-A24E-4C1E-B3C8-41D9BFC37006}" type="pres">
      <dgm:prSet presAssocID="{83576B20-8274-427F-AAB6-39EAC68A079F}" presName="vert1" presStyleCnt="0"/>
      <dgm:spPr/>
    </dgm:pt>
    <dgm:pt modelId="{4B85CA85-17B0-41EF-BE88-EF5B2E8A5970}" type="pres">
      <dgm:prSet presAssocID="{37692C3C-8FF2-403D-BBE3-C1359451772B}" presName="thickLine" presStyleLbl="alignNode1" presStyleIdx="1" presStyleCnt="4"/>
      <dgm:spPr/>
    </dgm:pt>
    <dgm:pt modelId="{BF45A358-6BB0-4067-9D92-F4C1DA27C574}" type="pres">
      <dgm:prSet presAssocID="{37692C3C-8FF2-403D-BBE3-C1359451772B}" presName="horz1" presStyleCnt="0"/>
      <dgm:spPr/>
    </dgm:pt>
    <dgm:pt modelId="{8D7DFA53-B9CC-4401-89BF-1B0BF78CCA4F}" type="pres">
      <dgm:prSet presAssocID="{37692C3C-8FF2-403D-BBE3-C1359451772B}" presName="tx1" presStyleLbl="revTx" presStyleIdx="1" presStyleCnt="4"/>
      <dgm:spPr/>
    </dgm:pt>
    <dgm:pt modelId="{FB3018E4-DB75-48B7-9062-938D6BA59DF1}" type="pres">
      <dgm:prSet presAssocID="{37692C3C-8FF2-403D-BBE3-C1359451772B}" presName="vert1" presStyleCnt="0"/>
      <dgm:spPr/>
    </dgm:pt>
    <dgm:pt modelId="{344C2CB4-5891-4DC2-8E14-9BE3F0C51018}" type="pres">
      <dgm:prSet presAssocID="{60674177-4C95-4263-A821-C0981C75B380}" presName="thickLine" presStyleLbl="alignNode1" presStyleIdx="2" presStyleCnt="4"/>
      <dgm:spPr/>
    </dgm:pt>
    <dgm:pt modelId="{35B2383D-51F6-4C48-A426-8DA819F87B79}" type="pres">
      <dgm:prSet presAssocID="{60674177-4C95-4263-A821-C0981C75B380}" presName="horz1" presStyleCnt="0"/>
      <dgm:spPr/>
    </dgm:pt>
    <dgm:pt modelId="{572BA745-F31D-4894-80FA-2022442177B2}" type="pres">
      <dgm:prSet presAssocID="{60674177-4C95-4263-A821-C0981C75B380}" presName="tx1" presStyleLbl="revTx" presStyleIdx="2" presStyleCnt="4"/>
      <dgm:spPr/>
    </dgm:pt>
    <dgm:pt modelId="{7B75119D-818F-4FA3-8D6D-9F8D0DE00E4C}" type="pres">
      <dgm:prSet presAssocID="{60674177-4C95-4263-A821-C0981C75B380}" presName="vert1" presStyleCnt="0"/>
      <dgm:spPr/>
    </dgm:pt>
    <dgm:pt modelId="{0EC369DE-003A-4EAA-B9F7-A364E44DDC83}" type="pres">
      <dgm:prSet presAssocID="{498D7363-6D56-4792-9C47-03D1AF3E9376}" presName="thickLine" presStyleLbl="alignNode1" presStyleIdx="3" presStyleCnt="4"/>
      <dgm:spPr/>
    </dgm:pt>
    <dgm:pt modelId="{F0C68EB4-0E04-4F9D-95AC-01C8E5DEB652}" type="pres">
      <dgm:prSet presAssocID="{498D7363-6D56-4792-9C47-03D1AF3E9376}" presName="horz1" presStyleCnt="0"/>
      <dgm:spPr/>
    </dgm:pt>
    <dgm:pt modelId="{DB3CF259-94C8-45D1-B78E-7269EEC58FA6}" type="pres">
      <dgm:prSet presAssocID="{498D7363-6D56-4792-9C47-03D1AF3E9376}" presName="tx1" presStyleLbl="revTx" presStyleIdx="3" presStyleCnt="4"/>
      <dgm:spPr/>
    </dgm:pt>
    <dgm:pt modelId="{5B3E16D8-06A2-4AA1-B8DD-968067E523A7}" type="pres">
      <dgm:prSet presAssocID="{498D7363-6D56-4792-9C47-03D1AF3E9376}" presName="vert1" presStyleCnt="0"/>
      <dgm:spPr/>
    </dgm:pt>
  </dgm:ptLst>
  <dgm:cxnLst>
    <dgm:cxn modelId="{B688662B-E9E9-46A0-A472-39A2AEEEC67D}" srcId="{F1A942C3-5B02-43E6-8788-C4D556C905A5}" destId="{83576B20-8274-427F-AAB6-39EAC68A079F}" srcOrd="0" destOrd="0" parTransId="{10C10EAE-94AB-4DA1-A962-169D242758A2}" sibTransId="{3017146E-ECC2-4D74-9E65-E3CF2C1D4A0A}"/>
    <dgm:cxn modelId="{BEBD8A5F-B8B3-4895-9457-6289A573FA99}" type="presOf" srcId="{F1A942C3-5B02-43E6-8788-C4D556C905A5}" destId="{64B730C2-00C3-4145-99C5-BE1DDD63E00E}" srcOrd="0" destOrd="0" presId="urn:microsoft.com/office/officeart/2008/layout/LinedList"/>
    <dgm:cxn modelId="{F159B24D-BB3A-4E38-BA80-58BE8BDD9445}" srcId="{F1A942C3-5B02-43E6-8788-C4D556C905A5}" destId="{60674177-4C95-4263-A821-C0981C75B380}" srcOrd="2" destOrd="0" parTransId="{0F6C105F-15B6-4904-B1ED-D26A0A4A53B7}" sibTransId="{84E33D02-A8A5-4C54-A2C1-E366C6E29903}"/>
    <dgm:cxn modelId="{2DA4549F-B886-437C-84A1-082A52E6E833}" srcId="{F1A942C3-5B02-43E6-8788-C4D556C905A5}" destId="{37692C3C-8FF2-403D-BBE3-C1359451772B}" srcOrd="1" destOrd="0" parTransId="{FDF24DEA-EAF4-44D7-9490-C3B4F2180F30}" sibTransId="{F87C7B53-0F97-4179-9858-222B7452AFFF}"/>
    <dgm:cxn modelId="{036DCBBC-B4B9-4B1B-9C3B-FBB96B437A7E}" type="presOf" srcId="{83576B20-8274-427F-AAB6-39EAC68A079F}" destId="{6422F130-BE27-4962-868F-203299AA0D68}" srcOrd="0" destOrd="0" presId="urn:microsoft.com/office/officeart/2008/layout/LinedList"/>
    <dgm:cxn modelId="{8E4EF9BD-871B-4E5C-B778-9391F42C48EF}" type="presOf" srcId="{60674177-4C95-4263-A821-C0981C75B380}" destId="{572BA745-F31D-4894-80FA-2022442177B2}" srcOrd="0" destOrd="0" presId="urn:microsoft.com/office/officeart/2008/layout/LinedList"/>
    <dgm:cxn modelId="{C5B424CB-D737-4AFB-A3F4-F19AAE0AF8B5}" type="presOf" srcId="{37692C3C-8FF2-403D-BBE3-C1359451772B}" destId="{8D7DFA53-B9CC-4401-89BF-1B0BF78CCA4F}" srcOrd="0" destOrd="0" presId="urn:microsoft.com/office/officeart/2008/layout/LinedList"/>
    <dgm:cxn modelId="{7A886DE5-7661-48DF-8DCE-46B54C0229DB}" srcId="{F1A942C3-5B02-43E6-8788-C4D556C905A5}" destId="{498D7363-6D56-4792-9C47-03D1AF3E9376}" srcOrd="3" destOrd="0" parTransId="{459676A3-C6FA-4142-B917-99BFA979FDE5}" sibTransId="{233D77C8-FA11-4C75-8BB9-F2512C89BC4C}"/>
    <dgm:cxn modelId="{60223EF5-ECB4-4B0E-B1D5-B5F6AAD96938}" type="presOf" srcId="{498D7363-6D56-4792-9C47-03D1AF3E9376}" destId="{DB3CF259-94C8-45D1-B78E-7269EEC58FA6}" srcOrd="0" destOrd="0" presId="urn:microsoft.com/office/officeart/2008/layout/LinedList"/>
    <dgm:cxn modelId="{9E1F7644-84C9-40D7-8705-7358DF4669B8}" type="presParOf" srcId="{64B730C2-00C3-4145-99C5-BE1DDD63E00E}" destId="{0BCF73A8-E51F-49A2-A8C9-0AE9C1FAB09B}" srcOrd="0" destOrd="0" presId="urn:microsoft.com/office/officeart/2008/layout/LinedList"/>
    <dgm:cxn modelId="{8D506D22-64E1-4825-9797-67E77A8DD4DF}" type="presParOf" srcId="{64B730C2-00C3-4145-99C5-BE1DDD63E00E}" destId="{F357BA99-15DB-4C95-B435-5175CCDF2068}" srcOrd="1" destOrd="0" presId="urn:microsoft.com/office/officeart/2008/layout/LinedList"/>
    <dgm:cxn modelId="{C7FEF739-717B-4641-AC54-CFCF1FFBD08E}" type="presParOf" srcId="{F357BA99-15DB-4C95-B435-5175CCDF2068}" destId="{6422F130-BE27-4962-868F-203299AA0D68}" srcOrd="0" destOrd="0" presId="urn:microsoft.com/office/officeart/2008/layout/LinedList"/>
    <dgm:cxn modelId="{21DF2736-6F08-418A-B2DA-67F7E9256163}" type="presParOf" srcId="{F357BA99-15DB-4C95-B435-5175CCDF2068}" destId="{B1A412CF-A24E-4C1E-B3C8-41D9BFC37006}" srcOrd="1" destOrd="0" presId="urn:microsoft.com/office/officeart/2008/layout/LinedList"/>
    <dgm:cxn modelId="{1D570B3E-6E61-4153-939A-AF04696CF2BD}" type="presParOf" srcId="{64B730C2-00C3-4145-99C5-BE1DDD63E00E}" destId="{4B85CA85-17B0-41EF-BE88-EF5B2E8A5970}" srcOrd="2" destOrd="0" presId="urn:microsoft.com/office/officeart/2008/layout/LinedList"/>
    <dgm:cxn modelId="{9EECE43C-7EBA-4B96-9342-C4FA245F26B3}" type="presParOf" srcId="{64B730C2-00C3-4145-99C5-BE1DDD63E00E}" destId="{BF45A358-6BB0-4067-9D92-F4C1DA27C574}" srcOrd="3" destOrd="0" presId="urn:microsoft.com/office/officeart/2008/layout/LinedList"/>
    <dgm:cxn modelId="{CF8405F8-C76D-4633-A09B-39FC66CFA811}" type="presParOf" srcId="{BF45A358-6BB0-4067-9D92-F4C1DA27C574}" destId="{8D7DFA53-B9CC-4401-89BF-1B0BF78CCA4F}" srcOrd="0" destOrd="0" presId="urn:microsoft.com/office/officeart/2008/layout/LinedList"/>
    <dgm:cxn modelId="{83C0DBC6-2792-43DA-AC1B-EA9D8A3550AD}" type="presParOf" srcId="{BF45A358-6BB0-4067-9D92-F4C1DA27C574}" destId="{FB3018E4-DB75-48B7-9062-938D6BA59DF1}" srcOrd="1" destOrd="0" presId="urn:microsoft.com/office/officeart/2008/layout/LinedList"/>
    <dgm:cxn modelId="{4ACABCBC-4C27-4AC2-BBBB-DBF3A86BD72A}" type="presParOf" srcId="{64B730C2-00C3-4145-99C5-BE1DDD63E00E}" destId="{344C2CB4-5891-4DC2-8E14-9BE3F0C51018}" srcOrd="4" destOrd="0" presId="urn:microsoft.com/office/officeart/2008/layout/LinedList"/>
    <dgm:cxn modelId="{92287C0F-3664-4FA7-B441-B7195C94122B}" type="presParOf" srcId="{64B730C2-00C3-4145-99C5-BE1DDD63E00E}" destId="{35B2383D-51F6-4C48-A426-8DA819F87B79}" srcOrd="5" destOrd="0" presId="urn:microsoft.com/office/officeart/2008/layout/LinedList"/>
    <dgm:cxn modelId="{1D4E9725-05FC-46A3-92D4-6C9A210D278C}" type="presParOf" srcId="{35B2383D-51F6-4C48-A426-8DA819F87B79}" destId="{572BA745-F31D-4894-80FA-2022442177B2}" srcOrd="0" destOrd="0" presId="urn:microsoft.com/office/officeart/2008/layout/LinedList"/>
    <dgm:cxn modelId="{E70BE302-264E-41E1-9FD5-2776C4DB2812}" type="presParOf" srcId="{35B2383D-51F6-4C48-A426-8DA819F87B79}" destId="{7B75119D-818F-4FA3-8D6D-9F8D0DE00E4C}" srcOrd="1" destOrd="0" presId="urn:microsoft.com/office/officeart/2008/layout/LinedList"/>
    <dgm:cxn modelId="{A5030B71-55C5-4E70-9C60-3F548E3F2ABD}" type="presParOf" srcId="{64B730C2-00C3-4145-99C5-BE1DDD63E00E}" destId="{0EC369DE-003A-4EAA-B9F7-A364E44DDC83}" srcOrd="6" destOrd="0" presId="urn:microsoft.com/office/officeart/2008/layout/LinedList"/>
    <dgm:cxn modelId="{16D39F14-EFE0-4837-A19B-BBC928391B0A}" type="presParOf" srcId="{64B730C2-00C3-4145-99C5-BE1DDD63E00E}" destId="{F0C68EB4-0E04-4F9D-95AC-01C8E5DEB652}" srcOrd="7" destOrd="0" presId="urn:microsoft.com/office/officeart/2008/layout/LinedList"/>
    <dgm:cxn modelId="{7F0E1394-7546-4050-958B-92D85C648616}" type="presParOf" srcId="{F0C68EB4-0E04-4F9D-95AC-01C8E5DEB652}" destId="{DB3CF259-94C8-45D1-B78E-7269EEC58FA6}" srcOrd="0" destOrd="0" presId="urn:microsoft.com/office/officeart/2008/layout/LinedList"/>
    <dgm:cxn modelId="{73BD9276-A0F0-4EAF-92E7-6E29D71D40E5}" type="presParOf" srcId="{F0C68EB4-0E04-4F9D-95AC-01C8E5DEB652}" destId="{5B3E16D8-06A2-4AA1-B8DD-968067E523A7}"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F57C3297-754A-454C-A901-ABEFCA2D0D00}" type="doc">
      <dgm:prSet loTypeId="urn:microsoft.com/office/officeart/2018/2/layout/IconVerticalSolidList" loCatId="icon" qsTypeId="urn:microsoft.com/office/officeart/2005/8/quickstyle/simple1" qsCatId="simple" csTypeId="urn:microsoft.com/office/officeart/2018/5/colors/Iconchunking_neutralbg_colorful1" csCatId="colorful" phldr="1"/>
      <dgm:spPr/>
      <dgm:t>
        <a:bodyPr/>
        <a:lstStyle/>
        <a:p>
          <a:endParaRPr lang="en-US"/>
        </a:p>
      </dgm:t>
    </dgm:pt>
    <dgm:pt modelId="{A78C0EBF-79E1-405B-BC68-3AEA6FBADD1E}">
      <dgm:prSet/>
      <dgm:spPr/>
      <dgm:t>
        <a:bodyPr/>
        <a:lstStyle/>
        <a:p>
          <a:r>
            <a:rPr lang="en-US"/>
            <a:t>Healthy feet are essential for mobility.</a:t>
          </a:r>
        </a:p>
      </dgm:t>
    </dgm:pt>
    <dgm:pt modelId="{18C19409-ACEE-4D58-A8F7-6C97D628DC62}" type="parTrans" cxnId="{F543CFCE-9CAB-4338-8624-900454FBC583}">
      <dgm:prSet/>
      <dgm:spPr/>
      <dgm:t>
        <a:bodyPr/>
        <a:lstStyle/>
        <a:p>
          <a:endParaRPr lang="en-US"/>
        </a:p>
      </dgm:t>
    </dgm:pt>
    <dgm:pt modelId="{C3193E39-1D95-43B7-9645-AB649EE77C5F}" type="sibTrans" cxnId="{F543CFCE-9CAB-4338-8624-900454FBC583}">
      <dgm:prSet/>
      <dgm:spPr/>
      <dgm:t>
        <a:bodyPr/>
        <a:lstStyle/>
        <a:p>
          <a:endParaRPr lang="en-US"/>
        </a:p>
      </dgm:t>
    </dgm:pt>
    <dgm:pt modelId="{1404C81C-25AC-4B1B-8526-A10F5B57A427}">
      <dgm:prSet/>
      <dgm:spPr/>
      <dgm:t>
        <a:bodyPr/>
        <a:lstStyle/>
        <a:p>
          <a:r>
            <a:rPr lang="en-US"/>
            <a:t>Foot problems can impact overall health.</a:t>
          </a:r>
        </a:p>
      </dgm:t>
    </dgm:pt>
    <dgm:pt modelId="{A00F9DC0-68D7-432C-A66A-764C0D3BB7A3}" type="parTrans" cxnId="{E980C598-8AD6-4243-B951-58C7E467D716}">
      <dgm:prSet/>
      <dgm:spPr/>
      <dgm:t>
        <a:bodyPr/>
        <a:lstStyle/>
        <a:p>
          <a:endParaRPr lang="en-US"/>
        </a:p>
      </dgm:t>
    </dgm:pt>
    <dgm:pt modelId="{42BA16F7-E0D8-4ED4-9733-F6B57D823B4C}" type="sibTrans" cxnId="{E980C598-8AD6-4243-B951-58C7E467D716}">
      <dgm:prSet/>
      <dgm:spPr/>
      <dgm:t>
        <a:bodyPr/>
        <a:lstStyle/>
        <a:p>
          <a:endParaRPr lang="en-US"/>
        </a:p>
      </dgm:t>
    </dgm:pt>
    <dgm:pt modelId="{2584FBF7-E011-47D8-8C83-78EDA169B12E}">
      <dgm:prSet/>
      <dgm:spPr/>
      <dgm:t>
        <a:bodyPr/>
        <a:lstStyle/>
        <a:p>
          <a:r>
            <a:rPr lang="en-US"/>
            <a:t>Early treatment prevents long-term damage.</a:t>
          </a:r>
        </a:p>
      </dgm:t>
    </dgm:pt>
    <dgm:pt modelId="{21121247-FC0D-47F8-AFB0-F1B587151767}" type="parTrans" cxnId="{229B8CE6-48F3-43E1-887E-6D9B671EA8B4}">
      <dgm:prSet/>
      <dgm:spPr/>
      <dgm:t>
        <a:bodyPr/>
        <a:lstStyle/>
        <a:p>
          <a:endParaRPr lang="en-US"/>
        </a:p>
      </dgm:t>
    </dgm:pt>
    <dgm:pt modelId="{3BA3B46B-10D2-419B-B2E0-A3F98DA88350}" type="sibTrans" cxnId="{229B8CE6-48F3-43E1-887E-6D9B671EA8B4}">
      <dgm:prSet/>
      <dgm:spPr/>
      <dgm:t>
        <a:bodyPr/>
        <a:lstStyle/>
        <a:p>
          <a:endParaRPr lang="en-US"/>
        </a:p>
      </dgm:t>
    </dgm:pt>
    <dgm:pt modelId="{1AF690BD-EDE7-4CBD-B1F2-53E60F2DD7BF}" type="pres">
      <dgm:prSet presAssocID="{F57C3297-754A-454C-A901-ABEFCA2D0D00}" presName="root" presStyleCnt="0">
        <dgm:presLayoutVars>
          <dgm:dir/>
          <dgm:resizeHandles val="exact"/>
        </dgm:presLayoutVars>
      </dgm:prSet>
      <dgm:spPr/>
    </dgm:pt>
    <dgm:pt modelId="{90F56E71-70D8-4E7E-9C6D-90FE8EDE1F80}" type="pres">
      <dgm:prSet presAssocID="{A78C0EBF-79E1-405B-BC68-3AEA6FBADD1E}" presName="compNode" presStyleCnt="0"/>
      <dgm:spPr/>
    </dgm:pt>
    <dgm:pt modelId="{6D6FD575-3233-4C92-8318-A8F77F44F2BD}" type="pres">
      <dgm:prSet presAssocID="{A78C0EBF-79E1-405B-BC68-3AEA6FBADD1E}" presName="bgRect" presStyleLbl="bgShp" presStyleIdx="0" presStyleCnt="3"/>
      <dgm:spPr/>
    </dgm:pt>
    <dgm:pt modelId="{3B5D6299-D72A-4CA7-87A1-AE9EA1DCC8DF}" type="pres">
      <dgm:prSet presAssocID="{A78C0EBF-79E1-405B-BC68-3AEA6FBADD1E}"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Walk"/>
        </a:ext>
      </dgm:extLst>
    </dgm:pt>
    <dgm:pt modelId="{8361FD23-E8E5-40CC-A610-1AA723D87484}" type="pres">
      <dgm:prSet presAssocID="{A78C0EBF-79E1-405B-BC68-3AEA6FBADD1E}" presName="spaceRect" presStyleCnt="0"/>
      <dgm:spPr/>
    </dgm:pt>
    <dgm:pt modelId="{73AB5D86-694B-47BD-AFC5-413CB888461E}" type="pres">
      <dgm:prSet presAssocID="{A78C0EBF-79E1-405B-BC68-3AEA6FBADD1E}" presName="parTx" presStyleLbl="revTx" presStyleIdx="0" presStyleCnt="3">
        <dgm:presLayoutVars>
          <dgm:chMax val="0"/>
          <dgm:chPref val="0"/>
        </dgm:presLayoutVars>
      </dgm:prSet>
      <dgm:spPr/>
    </dgm:pt>
    <dgm:pt modelId="{6B45610F-808F-488B-B0C5-5DEAA4F64624}" type="pres">
      <dgm:prSet presAssocID="{C3193E39-1D95-43B7-9645-AB649EE77C5F}" presName="sibTrans" presStyleCnt="0"/>
      <dgm:spPr/>
    </dgm:pt>
    <dgm:pt modelId="{275AEB24-36E9-4154-94AB-9F40CA5CE3CF}" type="pres">
      <dgm:prSet presAssocID="{1404C81C-25AC-4B1B-8526-A10F5B57A427}" presName="compNode" presStyleCnt="0"/>
      <dgm:spPr/>
    </dgm:pt>
    <dgm:pt modelId="{C48BEB63-53C6-4377-A071-EEE7398511BC}" type="pres">
      <dgm:prSet presAssocID="{1404C81C-25AC-4B1B-8526-A10F5B57A427}" presName="bgRect" presStyleLbl="bgShp" presStyleIdx="1" presStyleCnt="3"/>
      <dgm:spPr/>
    </dgm:pt>
    <dgm:pt modelId="{8D3B5FC9-AFC4-42CA-8D40-F44E5D3B660B}" type="pres">
      <dgm:prSet presAssocID="{1404C81C-25AC-4B1B-8526-A10F5B57A427}"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Footprint"/>
        </a:ext>
      </dgm:extLst>
    </dgm:pt>
    <dgm:pt modelId="{887DD90C-0F29-4F57-8D45-B0D2A5B2D1DF}" type="pres">
      <dgm:prSet presAssocID="{1404C81C-25AC-4B1B-8526-A10F5B57A427}" presName="spaceRect" presStyleCnt="0"/>
      <dgm:spPr/>
    </dgm:pt>
    <dgm:pt modelId="{4744E856-8B5D-4CE5-8B86-61AC158C171C}" type="pres">
      <dgm:prSet presAssocID="{1404C81C-25AC-4B1B-8526-A10F5B57A427}" presName="parTx" presStyleLbl="revTx" presStyleIdx="1" presStyleCnt="3">
        <dgm:presLayoutVars>
          <dgm:chMax val="0"/>
          <dgm:chPref val="0"/>
        </dgm:presLayoutVars>
      </dgm:prSet>
      <dgm:spPr/>
    </dgm:pt>
    <dgm:pt modelId="{0DB72121-3216-4577-B63A-E22197A9415D}" type="pres">
      <dgm:prSet presAssocID="{42BA16F7-E0D8-4ED4-9733-F6B57D823B4C}" presName="sibTrans" presStyleCnt="0"/>
      <dgm:spPr/>
    </dgm:pt>
    <dgm:pt modelId="{2DEACEBC-2072-48CE-9420-355451D82A3E}" type="pres">
      <dgm:prSet presAssocID="{2584FBF7-E011-47D8-8C83-78EDA169B12E}" presName="compNode" presStyleCnt="0"/>
      <dgm:spPr/>
    </dgm:pt>
    <dgm:pt modelId="{EC2F7DFA-009B-441E-875B-C49538863C40}" type="pres">
      <dgm:prSet presAssocID="{2584FBF7-E011-47D8-8C83-78EDA169B12E}" presName="bgRect" presStyleLbl="bgShp" presStyleIdx="2" presStyleCnt="3"/>
      <dgm:spPr/>
    </dgm:pt>
    <dgm:pt modelId="{263BF06E-ABD5-4C85-BBC7-FF061877D143}" type="pres">
      <dgm:prSet presAssocID="{2584FBF7-E011-47D8-8C83-78EDA169B12E}"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Medicine"/>
        </a:ext>
      </dgm:extLst>
    </dgm:pt>
    <dgm:pt modelId="{56BA4DB1-FD8A-47C7-A90C-5D445207938E}" type="pres">
      <dgm:prSet presAssocID="{2584FBF7-E011-47D8-8C83-78EDA169B12E}" presName="spaceRect" presStyleCnt="0"/>
      <dgm:spPr/>
    </dgm:pt>
    <dgm:pt modelId="{AFC76FE4-8528-4D15-B204-BFFD0A29A9EF}" type="pres">
      <dgm:prSet presAssocID="{2584FBF7-E011-47D8-8C83-78EDA169B12E}" presName="parTx" presStyleLbl="revTx" presStyleIdx="2" presStyleCnt="3">
        <dgm:presLayoutVars>
          <dgm:chMax val="0"/>
          <dgm:chPref val="0"/>
        </dgm:presLayoutVars>
      </dgm:prSet>
      <dgm:spPr/>
    </dgm:pt>
  </dgm:ptLst>
  <dgm:cxnLst>
    <dgm:cxn modelId="{8F4A324D-A977-4A79-BC1B-8F1499C561D5}" type="presOf" srcId="{A78C0EBF-79E1-405B-BC68-3AEA6FBADD1E}" destId="{73AB5D86-694B-47BD-AFC5-413CB888461E}" srcOrd="0" destOrd="0" presId="urn:microsoft.com/office/officeart/2018/2/layout/IconVerticalSolidList"/>
    <dgm:cxn modelId="{E980C598-8AD6-4243-B951-58C7E467D716}" srcId="{F57C3297-754A-454C-A901-ABEFCA2D0D00}" destId="{1404C81C-25AC-4B1B-8526-A10F5B57A427}" srcOrd="1" destOrd="0" parTransId="{A00F9DC0-68D7-432C-A66A-764C0D3BB7A3}" sibTransId="{42BA16F7-E0D8-4ED4-9733-F6B57D823B4C}"/>
    <dgm:cxn modelId="{82E16B99-CC33-4E3C-A1A4-F9EF79FE65BC}" type="presOf" srcId="{1404C81C-25AC-4B1B-8526-A10F5B57A427}" destId="{4744E856-8B5D-4CE5-8B86-61AC158C171C}" srcOrd="0" destOrd="0" presId="urn:microsoft.com/office/officeart/2018/2/layout/IconVerticalSolidList"/>
    <dgm:cxn modelId="{893767BB-51F2-43C7-995D-58D7573C3872}" type="presOf" srcId="{2584FBF7-E011-47D8-8C83-78EDA169B12E}" destId="{AFC76FE4-8528-4D15-B204-BFFD0A29A9EF}" srcOrd="0" destOrd="0" presId="urn:microsoft.com/office/officeart/2018/2/layout/IconVerticalSolidList"/>
    <dgm:cxn modelId="{1E62FCBC-6646-49FB-9C73-6EFDA37089CB}" type="presOf" srcId="{F57C3297-754A-454C-A901-ABEFCA2D0D00}" destId="{1AF690BD-EDE7-4CBD-B1F2-53E60F2DD7BF}" srcOrd="0" destOrd="0" presId="urn:microsoft.com/office/officeart/2018/2/layout/IconVerticalSolidList"/>
    <dgm:cxn modelId="{F543CFCE-9CAB-4338-8624-900454FBC583}" srcId="{F57C3297-754A-454C-A901-ABEFCA2D0D00}" destId="{A78C0EBF-79E1-405B-BC68-3AEA6FBADD1E}" srcOrd="0" destOrd="0" parTransId="{18C19409-ACEE-4D58-A8F7-6C97D628DC62}" sibTransId="{C3193E39-1D95-43B7-9645-AB649EE77C5F}"/>
    <dgm:cxn modelId="{229B8CE6-48F3-43E1-887E-6D9B671EA8B4}" srcId="{F57C3297-754A-454C-A901-ABEFCA2D0D00}" destId="{2584FBF7-E011-47D8-8C83-78EDA169B12E}" srcOrd="2" destOrd="0" parTransId="{21121247-FC0D-47F8-AFB0-F1B587151767}" sibTransId="{3BA3B46B-10D2-419B-B2E0-A3F98DA88350}"/>
    <dgm:cxn modelId="{16B11966-98DD-47C6-AFD2-30852EDEBE28}" type="presParOf" srcId="{1AF690BD-EDE7-4CBD-B1F2-53E60F2DD7BF}" destId="{90F56E71-70D8-4E7E-9C6D-90FE8EDE1F80}" srcOrd="0" destOrd="0" presId="urn:microsoft.com/office/officeart/2018/2/layout/IconVerticalSolidList"/>
    <dgm:cxn modelId="{CDBF0266-338D-455E-8491-8621EC9A5CDB}" type="presParOf" srcId="{90F56E71-70D8-4E7E-9C6D-90FE8EDE1F80}" destId="{6D6FD575-3233-4C92-8318-A8F77F44F2BD}" srcOrd="0" destOrd="0" presId="urn:microsoft.com/office/officeart/2018/2/layout/IconVerticalSolidList"/>
    <dgm:cxn modelId="{4C0467D9-B22A-4C7B-95C7-0AEBED7BA8EA}" type="presParOf" srcId="{90F56E71-70D8-4E7E-9C6D-90FE8EDE1F80}" destId="{3B5D6299-D72A-4CA7-87A1-AE9EA1DCC8DF}" srcOrd="1" destOrd="0" presId="urn:microsoft.com/office/officeart/2018/2/layout/IconVerticalSolidList"/>
    <dgm:cxn modelId="{333F8D8F-682E-438B-97F6-154E0E8E008D}" type="presParOf" srcId="{90F56E71-70D8-4E7E-9C6D-90FE8EDE1F80}" destId="{8361FD23-E8E5-40CC-A610-1AA723D87484}" srcOrd="2" destOrd="0" presId="urn:microsoft.com/office/officeart/2018/2/layout/IconVerticalSolidList"/>
    <dgm:cxn modelId="{06149D23-C1B9-4122-8F95-C188BA544068}" type="presParOf" srcId="{90F56E71-70D8-4E7E-9C6D-90FE8EDE1F80}" destId="{73AB5D86-694B-47BD-AFC5-413CB888461E}" srcOrd="3" destOrd="0" presId="urn:microsoft.com/office/officeart/2018/2/layout/IconVerticalSolidList"/>
    <dgm:cxn modelId="{4B7EC71C-863A-49E0-9CD0-EBD1DF648297}" type="presParOf" srcId="{1AF690BD-EDE7-4CBD-B1F2-53E60F2DD7BF}" destId="{6B45610F-808F-488B-B0C5-5DEAA4F64624}" srcOrd="1" destOrd="0" presId="urn:microsoft.com/office/officeart/2018/2/layout/IconVerticalSolidList"/>
    <dgm:cxn modelId="{6869573D-FDB3-4BDC-897C-279E36CADE8E}" type="presParOf" srcId="{1AF690BD-EDE7-4CBD-B1F2-53E60F2DD7BF}" destId="{275AEB24-36E9-4154-94AB-9F40CA5CE3CF}" srcOrd="2" destOrd="0" presId="urn:microsoft.com/office/officeart/2018/2/layout/IconVerticalSolidList"/>
    <dgm:cxn modelId="{040003CC-2258-404C-9A7B-36FC492B23F9}" type="presParOf" srcId="{275AEB24-36E9-4154-94AB-9F40CA5CE3CF}" destId="{C48BEB63-53C6-4377-A071-EEE7398511BC}" srcOrd="0" destOrd="0" presId="urn:microsoft.com/office/officeart/2018/2/layout/IconVerticalSolidList"/>
    <dgm:cxn modelId="{C1760F6F-F876-4B59-8114-2886BCB47883}" type="presParOf" srcId="{275AEB24-36E9-4154-94AB-9F40CA5CE3CF}" destId="{8D3B5FC9-AFC4-42CA-8D40-F44E5D3B660B}" srcOrd="1" destOrd="0" presId="urn:microsoft.com/office/officeart/2018/2/layout/IconVerticalSolidList"/>
    <dgm:cxn modelId="{5FF695FA-ED32-409E-814C-87D6E5DCFBC6}" type="presParOf" srcId="{275AEB24-36E9-4154-94AB-9F40CA5CE3CF}" destId="{887DD90C-0F29-4F57-8D45-B0D2A5B2D1DF}" srcOrd="2" destOrd="0" presId="urn:microsoft.com/office/officeart/2018/2/layout/IconVerticalSolidList"/>
    <dgm:cxn modelId="{35500D75-1902-48EA-826C-189BCAEDE724}" type="presParOf" srcId="{275AEB24-36E9-4154-94AB-9F40CA5CE3CF}" destId="{4744E856-8B5D-4CE5-8B86-61AC158C171C}" srcOrd="3" destOrd="0" presId="urn:microsoft.com/office/officeart/2018/2/layout/IconVerticalSolidList"/>
    <dgm:cxn modelId="{C7CE23A4-71C0-449B-81DF-737619FD1E5D}" type="presParOf" srcId="{1AF690BD-EDE7-4CBD-B1F2-53E60F2DD7BF}" destId="{0DB72121-3216-4577-B63A-E22197A9415D}" srcOrd="3" destOrd="0" presId="urn:microsoft.com/office/officeart/2018/2/layout/IconVerticalSolidList"/>
    <dgm:cxn modelId="{3EC037AB-E458-4C73-9FD3-829FF559152A}" type="presParOf" srcId="{1AF690BD-EDE7-4CBD-B1F2-53E60F2DD7BF}" destId="{2DEACEBC-2072-48CE-9420-355451D82A3E}" srcOrd="4" destOrd="0" presId="urn:microsoft.com/office/officeart/2018/2/layout/IconVerticalSolidList"/>
    <dgm:cxn modelId="{A842AA07-5638-47C8-BACF-C7C6DBA71319}" type="presParOf" srcId="{2DEACEBC-2072-48CE-9420-355451D82A3E}" destId="{EC2F7DFA-009B-441E-875B-C49538863C40}" srcOrd="0" destOrd="0" presId="urn:microsoft.com/office/officeart/2018/2/layout/IconVerticalSolidList"/>
    <dgm:cxn modelId="{2B590CF2-330E-4D27-8437-38D5388C47E6}" type="presParOf" srcId="{2DEACEBC-2072-48CE-9420-355451D82A3E}" destId="{263BF06E-ABD5-4C85-BBC7-FF061877D143}" srcOrd="1" destOrd="0" presId="urn:microsoft.com/office/officeart/2018/2/layout/IconVerticalSolidList"/>
    <dgm:cxn modelId="{35336D95-6DC5-4DD7-BDCC-3CB981CB361A}" type="presParOf" srcId="{2DEACEBC-2072-48CE-9420-355451D82A3E}" destId="{56BA4DB1-FD8A-47C7-A90C-5D445207938E}" srcOrd="2" destOrd="0" presId="urn:microsoft.com/office/officeart/2018/2/layout/IconVerticalSolidList"/>
    <dgm:cxn modelId="{663E0EC7-8F27-42A7-800C-41210B9B01DF}" type="presParOf" srcId="{2DEACEBC-2072-48CE-9420-355451D82A3E}" destId="{AFC76FE4-8528-4D15-B204-BFFD0A29A9EF}"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4334DC34-2875-4D31-A745-0995E6BC162D}" type="doc">
      <dgm:prSet loTypeId="urn:microsoft.com/office/officeart/2018/2/layout/IconVerticalSolidList" loCatId="icon" qsTypeId="urn:microsoft.com/office/officeart/2005/8/quickstyle/simple1" qsCatId="simple" csTypeId="urn:microsoft.com/office/officeart/2018/5/colors/Iconchunking_neutralbg_colorful1" csCatId="colorful" phldr="1"/>
      <dgm:spPr/>
      <dgm:t>
        <a:bodyPr/>
        <a:lstStyle/>
        <a:p>
          <a:endParaRPr lang="en-US"/>
        </a:p>
      </dgm:t>
    </dgm:pt>
    <dgm:pt modelId="{2400C6CE-B130-4901-9545-C9E42ADFE434}">
      <dgm:prSet/>
      <dgm:spPr/>
      <dgm:t>
        <a:bodyPr/>
        <a:lstStyle/>
        <a:p>
          <a:r>
            <a:rPr lang="en-US"/>
            <a:t>Look at different shoe pictures.</a:t>
          </a:r>
        </a:p>
      </dgm:t>
    </dgm:pt>
    <dgm:pt modelId="{FCFAB580-991E-4FFB-A6EF-B323335DAD3E}" type="parTrans" cxnId="{D249FA21-7A8C-436D-A4BC-F97859AFDB21}">
      <dgm:prSet/>
      <dgm:spPr/>
      <dgm:t>
        <a:bodyPr/>
        <a:lstStyle/>
        <a:p>
          <a:endParaRPr lang="en-US"/>
        </a:p>
      </dgm:t>
    </dgm:pt>
    <dgm:pt modelId="{87177B3D-CDE2-458D-A880-5048348BFD27}" type="sibTrans" cxnId="{D249FA21-7A8C-436D-A4BC-F97859AFDB21}">
      <dgm:prSet/>
      <dgm:spPr/>
      <dgm:t>
        <a:bodyPr/>
        <a:lstStyle/>
        <a:p>
          <a:endParaRPr lang="en-US"/>
        </a:p>
      </dgm:t>
    </dgm:pt>
    <dgm:pt modelId="{8F16FBAE-3245-45C2-A456-95F6044C9CF5}">
      <dgm:prSet/>
      <dgm:spPr/>
      <dgm:t>
        <a:bodyPr/>
        <a:lstStyle/>
        <a:p>
          <a:r>
            <a:rPr lang="en-US"/>
            <a:t>Vote: Is this shoe good or bad for foot health?</a:t>
          </a:r>
        </a:p>
      </dgm:t>
    </dgm:pt>
    <dgm:pt modelId="{27E2A5DD-3B4A-4921-A09B-5733A277DBCB}" type="parTrans" cxnId="{AD0F2E32-A5F7-48B1-B698-44FBC40D7CB0}">
      <dgm:prSet/>
      <dgm:spPr/>
      <dgm:t>
        <a:bodyPr/>
        <a:lstStyle/>
        <a:p>
          <a:endParaRPr lang="en-US"/>
        </a:p>
      </dgm:t>
    </dgm:pt>
    <dgm:pt modelId="{2888DE32-A718-4DFD-9805-90C7B38D67F9}" type="sibTrans" cxnId="{AD0F2E32-A5F7-48B1-B698-44FBC40D7CB0}">
      <dgm:prSet/>
      <dgm:spPr/>
      <dgm:t>
        <a:bodyPr/>
        <a:lstStyle/>
        <a:p>
          <a:endParaRPr lang="en-US"/>
        </a:p>
      </dgm:t>
    </dgm:pt>
    <dgm:pt modelId="{84F09ADA-EC6E-4872-8D25-019FEDA9DC3D}">
      <dgm:prSet/>
      <dgm:spPr/>
      <dgm:t>
        <a:bodyPr/>
        <a:lstStyle/>
        <a:p>
          <a:r>
            <a:rPr lang="en-US"/>
            <a:t>Discuss why with the group.</a:t>
          </a:r>
        </a:p>
      </dgm:t>
    </dgm:pt>
    <dgm:pt modelId="{DF9DF109-2546-47A3-943F-113296BC48B8}" type="parTrans" cxnId="{997C9E9E-0B35-4743-9C9A-DD1D235D7172}">
      <dgm:prSet/>
      <dgm:spPr/>
      <dgm:t>
        <a:bodyPr/>
        <a:lstStyle/>
        <a:p>
          <a:endParaRPr lang="en-US"/>
        </a:p>
      </dgm:t>
    </dgm:pt>
    <dgm:pt modelId="{AB2ACDC8-69AF-408B-A66A-CCB15F27AD3A}" type="sibTrans" cxnId="{997C9E9E-0B35-4743-9C9A-DD1D235D7172}">
      <dgm:prSet/>
      <dgm:spPr/>
      <dgm:t>
        <a:bodyPr/>
        <a:lstStyle/>
        <a:p>
          <a:endParaRPr lang="en-US"/>
        </a:p>
      </dgm:t>
    </dgm:pt>
    <dgm:pt modelId="{6A0717FF-2FEF-4A4B-A8BB-11B4B2A45672}" type="pres">
      <dgm:prSet presAssocID="{4334DC34-2875-4D31-A745-0995E6BC162D}" presName="root" presStyleCnt="0">
        <dgm:presLayoutVars>
          <dgm:dir/>
          <dgm:resizeHandles val="exact"/>
        </dgm:presLayoutVars>
      </dgm:prSet>
      <dgm:spPr/>
    </dgm:pt>
    <dgm:pt modelId="{B4111958-6DF6-4597-9BC3-437118613B53}" type="pres">
      <dgm:prSet presAssocID="{2400C6CE-B130-4901-9545-C9E42ADFE434}" presName="compNode" presStyleCnt="0"/>
      <dgm:spPr/>
    </dgm:pt>
    <dgm:pt modelId="{C13BDA00-BFE6-4ED2-BE50-D3921267A67C}" type="pres">
      <dgm:prSet presAssocID="{2400C6CE-B130-4901-9545-C9E42ADFE434}" presName="bgRect" presStyleLbl="bgShp" presStyleIdx="0" presStyleCnt="3"/>
      <dgm:spPr/>
    </dgm:pt>
    <dgm:pt modelId="{E8E81DFA-EB5B-457E-AEC3-055668544242}" type="pres">
      <dgm:prSet presAssocID="{2400C6CE-B130-4901-9545-C9E42ADFE434}"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Shoe"/>
        </a:ext>
      </dgm:extLst>
    </dgm:pt>
    <dgm:pt modelId="{D0A81F98-21EA-463E-B3CB-FE66668F43FC}" type="pres">
      <dgm:prSet presAssocID="{2400C6CE-B130-4901-9545-C9E42ADFE434}" presName="spaceRect" presStyleCnt="0"/>
      <dgm:spPr/>
    </dgm:pt>
    <dgm:pt modelId="{8FADC3AD-508E-4639-A064-A5B0825DD67F}" type="pres">
      <dgm:prSet presAssocID="{2400C6CE-B130-4901-9545-C9E42ADFE434}" presName="parTx" presStyleLbl="revTx" presStyleIdx="0" presStyleCnt="3">
        <dgm:presLayoutVars>
          <dgm:chMax val="0"/>
          <dgm:chPref val="0"/>
        </dgm:presLayoutVars>
      </dgm:prSet>
      <dgm:spPr/>
    </dgm:pt>
    <dgm:pt modelId="{A641879A-8BE9-4F77-9126-5F4E3C0D85B7}" type="pres">
      <dgm:prSet presAssocID="{87177B3D-CDE2-458D-A880-5048348BFD27}" presName="sibTrans" presStyleCnt="0"/>
      <dgm:spPr/>
    </dgm:pt>
    <dgm:pt modelId="{251D61E0-CA90-4399-AF36-2CBE273501C0}" type="pres">
      <dgm:prSet presAssocID="{8F16FBAE-3245-45C2-A456-95F6044C9CF5}" presName="compNode" presStyleCnt="0"/>
      <dgm:spPr/>
    </dgm:pt>
    <dgm:pt modelId="{EAB18C96-7C8C-4D53-82B7-2395294FE4A0}" type="pres">
      <dgm:prSet presAssocID="{8F16FBAE-3245-45C2-A456-95F6044C9CF5}" presName="bgRect" presStyleLbl="bgShp" presStyleIdx="1" presStyleCnt="3"/>
      <dgm:spPr/>
    </dgm:pt>
    <dgm:pt modelId="{C0018E47-703D-40EB-8C6E-40544BCD42A2}" type="pres">
      <dgm:prSet presAssocID="{8F16FBAE-3245-45C2-A456-95F6044C9CF5}"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Boot"/>
        </a:ext>
      </dgm:extLst>
    </dgm:pt>
    <dgm:pt modelId="{BE29E63D-85B8-4386-B62B-AF8B035B8163}" type="pres">
      <dgm:prSet presAssocID="{8F16FBAE-3245-45C2-A456-95F6044C9CF5}" presName="spaceRect" presStyleCnt="0"/>
      <dgm:spPr/>
    </dgm:pt>
    <dgm:pt modelId="{F71563A6-8CD1-4311-AD60-F4FDE36B8746}" type="pres">
      <dgm:prSet presAssocID="{8F16FBAE-3245-45C2-A456-95F6044C9CF5}" presName="parTx" presStyleLbl="revTx" presStyleIdx="1" presStyleCnt="3">
        <dgm:presLayoutVars>
          <dgm:chMax val="0"/>
          <dgm:chPref val="0"/>
        </dgm:presLayoutVars>
      </dgm:prSet>
      <dgm:spPr/>
    </dgm:pt>
    <dgm:pt modelId="{1EF38E4B-9706-4643-8DFD-3B9AA230CB8C}" type="pres">
      <dgm:prSet presAssocID="{2888DE32-A718-4DFD-9805-90C7B38D67F9}" presName="sibTrans" presStyleCnt="0"/>
      <dgm:spPr/>
    </dgm:pt>
    <dgm:pt modelId="{92EEA592-A0B5-47E9-9E42-AA1D1F7C294F}" type="pres">
      <dgm:prSet presAssocID="{84F09ADA-EC6E-4872-8D25-019FEDA9DC3D}" presName="compNode" presStyleCnt="0"/>
      <dgm:spPr/>
    </dgm:pt>
    <dgm:pt modelId="{7CF65039-B9F2-439D-BD3B-498C60F6DB2D}" type="pres">
      <dgm:prSet presAssocID="{84F09ADA-EC6E-4872-8D25-019FEDA9DC3D}" presName="bgRect" presStyleLbl="bgShp" presStyleIdx="2" presStyleCnt="3"/>
      <dgm:spPr/>
    </dgm:pt>
    <dgm:pt modelId="{7EF15840-F94C-49A8-B063-6C8CEAA33AE3}" type="pres">
      <dgm:prSet presAssocID="{84F09ADA-EC6E-4872-8D25-019FEDA9DC3D}"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Chat"/>
        </a:ext>
      </dgm:extLst>
    </dgm:pt>
    <dgm:pt modelId="{17E90E70-5135-4DA5-9FAD-1C48E7FFEE97}" type="pres">
      <dgm:prSet presAssocID="{84F09ADA-EC6E-4872-8D25-019FEDA9DC3D}" presName="spaceRect" presStyleCnt="0"/>
      <dgm:spPr/>
    </dgm:pt>
    <dgm:pt modelId="{2200DA49-9276-4D1F-BFC9-24A72D0D7091}" type="pres">
      <dgm:prSet presAssocID="{84F09ADA-EC6E-4872-8D25-019FEDA9DC3D}" presName="parTx" presStyleLbl="revTx" presStyleIdx="2" presStyleCnt="3">
        <dgm:presLayoutVars>
          <dgm:chMax val="0"/>
          <dgm:chPref val="0"/>
        </dgm:presLayoutVars>
      </dgm:prSet>
      <dgm:spPr/>
    </dgm:pt>
  </dgm:ptLst>
  <dgm:cxnLst>
    <dgm:cxn modelId="{661E7A03-A2FA-4243-B3FD-EA25AE51CA77}" type="presOf" srcId="{8F16FBAE-3245-45C2-A456-95F6044C9CF5}" destId="{F71563A6-8CD1-4311-AD60-F4FDE36B8746}" srcOrd="0" destOrd="0" presId="urn:microsoft.com/office/officeart/2018/2/layout/IconVerticalSolidList"/>
    <dgm:cxn modelId="{D249FA21-7A8C-436D-A4BC-F97859AFDB21}" srcId="{4334DC34-2875-4D31-A745-0995E6BC162D}" destId="{2400C6CE-B130-4901-9545-C9E42ADFE434}" srcOrd="0" destOrd="0" parTransId="{FCFAB580-991E-4FFB-A6EF-B323335DAD3E}" sibTransId="{87177B3D-CDE2-458D-A880-5048348BFD27}"/>
    <dgm:cxn modelId="{AD0F2E32-A5F7-48B1-B698-44FBC40D7CB0}" srcId="{4334DC34-2875-4D31-A745-0995E6BC162D}" destId="{8F16FBAE-3245-45C2-A456-95F6044C9CF5}" srcOrd="1" destOrd="0" parTransId="{27E2A5DD-3B4A-4921-A09B-5733A277DBCB}" sibTransId="{2888DE32-A718-4DFD-9805-90C7B38D67F9}"/>
    <dgm:cxn modelId="{44793A34-0617-4B78-88D3-604272C4CF5D}" type="presOf" srcId="{4334DC34-2875-4D31-A745-0995E6BC162D}" destId="{6A0717FF-2FEF-4A4B-A8BB-11B4B2A45672}" srcOrd="0" destOrd="0" presId="urn:microsoft.com/office/officeart/2018/2/layout/IconVerticalSolidList"/>
    <dgm:cxn modelId="{716E5A5D-C41A-4972-A77E-1E1F0B35626E}" type="presOf" srcId="{2400C6CE-B130-4901-9545-C9E42ADFE434}" destId="{8FADC3AD-508E-4639-A064-A5B0825DD67F}" srcOrd="0" destOrd="0" presId="urn:microsoft.com/office/officeart/2018/2/layout/IconVerticalSolidList"/>
    <dgm:cxn modelId="{14DA7298-8E95-41BE-BB68-EDD73E07B23E}" type="presOf" srcId="{84F09ADA-EC6E-4872-8D25-019FEDA9DC3D}" destId="{2200DA49-9276-4D1F-BFC9-24A72D0D7091}" srcOrd="0" destOrd="0" presId="urn:microsoft.com/office/officeart/2018/2/layout/IconVerticalSolidList"/>
    <dgm:cxn modelId="{997C9E9E-0B35-4743-9C9A-DD1D235D7172}" srcId="{4334DC34-2875-4D31-A745-0995E6BC162D}" destId="{84F09ADA-EC6E-4872-8D25-019FEDA9DC3D}" srcOrd="2" destOrd="0" parTransId="{DF9DF109-2546-47A3-943F-113296BC48B8}" sibTransId="{AB2ACDC8-69AF-408B-A66A-CCB15F27AD3A}"/>
    <dgm:cxn modelId="{5861FA89-F728-4D90-B909-2A27C6BF7CB8}" type="presParOf" srcId="{6A0717FF-2FEF-4A4B-A8BB-11B4B2A45672}" destId="{B4111958-6DF6-4597-9BC3-437118613B53}" srcOrd="0" destOrd="0" presId="urn:microsoft.com/office/officeart/2018/2/layout/IconVerticalSolidList"/>
    <dgm:cxn modelId="{BD776BAD-0697-4529-936B-747C3801E9AA}" type="presParOf" srcId="{B4111958-6DF6-4597-9BC3-437118613B53}" destId="{C13BDA00-BFE6-4ED2-BE50-D3921267A67C}" srcOrd="0" destOrd="0" presId="urn:microsoft.com/office/officeart/2018/2/layout/IconVerticalSolidList"/>
    <dgm:cxn modelId="{EF4C9DCA-5597-47F3-9C7E-A78F5298495B}" type="presParOf" srcId="{B4111958-6DF6-4597-9BC3-437118613B53}" destId="{E8E81DFA-EB5B-457E-AEC3-055668544242}" srcOrd="1" destOrd="0" presId="urn:microsoft.com/office/officeart/2018/2/layout/IconVerticalSolidList"/>
    <dgm:cxn modelId="{62CB5432-96BA-4EA4-956A-DB8D1B2B7ADD}" type="presParOf" srcId="{B4111958-6DF6-4597-9BC3-437118613B53}" destId="{D0A81F98-21EA-463E-B3CB-FE66668F43FC}" srcOrd="2" destOrd="0" presId="urn:microsoft.com/office/officeart/2018/2/layout/IconVerticalSolidList"/>
    <dgm:cxn modelId="{C3607212-B67A-4B97-BF9A-13824A7A7D96}" type="presParOf" srcId="{B4111958-6DF6-4597-9BC3-437118613B53}" destId="{8FADC3AD-508E-4639-A064-A5B0825DD67F}" srcOrd="3" destOrd="0" presId="urn:microsoft.com/office/officeart/2018/2/layout/IconVerticalSolidList"/>
    <dgm:cxn modelId="{D0FE50D1-7A17-4927-B2F2-6BF28D052131}" type="presParOf" srcId="{6A0717FF-2FEF-4A4B-A8BB-11B4B2A45672}" destId="{A641879A-8BE9-4F77-9126-5F4E3C0D85B7}" srcOrd="1" destOrd="0" presId="urn:microsoft.com/office/officeart/2018/2/layout/IconVerticalSolidList"/>
    <dgm:cxn modelId="{44BCE5B1-F864-4DC0-BB07-575433310EB7}" type="presParOf" srcId="{6A0717FF-2FEF-4A4B-A8BB-11B4B2A45672}" destId="{251D61E0-CA90-4399-AF36-2CBE273501C0}" srcOrd="2" destOrd="0" presId="urn:microsoft.com/office/officeart/2018/2/layout/IconVerticalSolidList"/>
    <dgm:cxn modelId="{29414EBA-9B58-4FB7-9952-B3EB9476097D}" type="presParOf" srcId="{251D61E0-CA90-4399-AF36-2CBE273501C0}" destId="{EAB18C96-7C8C-4D53-82B7-2395294FE4A0}" srcOrd="0" destOrd="0" presId="urn:microsoft.com/office/officeart/2018/2/layout/IconVerticalSolidList"/>
    <dgm:cxn modelId="{C96ECEEE-0DAE-4944-8A13-C8858FD98BA6}" type="presParOf" srcId="{251D61E0-CA90-4399-AF36-2CBE273501C0}" destId="{C0018E47-703D-40EB-8C6E-40544BCD42A2}" srcOrd="1" destOrd="0" presId="urn:microsoft.com/office/officeart/2018/2/layout/IconVerticalSolidList"/>
    <dgm:cxn modelId="{EC3C2DF5-C2B4-4CC8-881D-D84121DCC3EF}" type="presParOf" srcId="{251D61E0-CA90-4399-AF36-2CBE273501C0}" destId="{BE29E63D-85B8-4386-B62B-AF8B035B8163}" srcOrd="2" destOrd="0" presId="urn:microsoft.com/office/officeart/2018/2/layout/IconVerticalSolidList"/>
    <dgm:cxn modelId="{53A4F6D3-34A6-482B-A162-FDFE3ECE9DEE}" type="presParOf" srcId="{251D61E0-CA90-4399-AF36-2CBE273501C0}" destId="{F71563A6-8CD1-4311-AD60-F4FDE36B8746}" srcOrd="3" destOrd="0" presId="urn:microsoft.com/office/officeart/2018/2/layout/IconVerticalSolidList"/>
    <dgm:cxn modelId="{ED9B1632-CE59-4D49-8C3D-DCFEA8E9EBE8}" type="presParOf" srcId="{6A0717FF-2FEF-4A4B-A8BB-11B4B2A45672}" destId="{1EF38E4B-9706-4643-8DFD-3B9AA230CB8C}" srcOrd="3" destOrd="0" presId="urn:microsoft.com/office/officeart/2018/2/layout/IconVerticalSolidList"/>
    <dgm:cxn modelId="{F0CA8C2F-D4D5-408C-A7EB-9A4F8E535895}" type="presParOf" srcId="{6A0717FF-2FEF-4A4B-A8BB-11B4B2A45672}" destId="{92EEA592-A0B5-47E9-9E42-AA1D1F7C294F}" srcOrd="4" destOrd="0" presId="urn:microsoft.com/office/officeart/2018/2/layout/IconVerticalSolidList"/>
    <dgm:cxn modelId="{7F61D48D-B9AA-4B47-AB00-62ECD225B5BC}" type="presParOf" srcId="{92EEA592-A0B5-47E9-9E42-AA1D1F7C294F}" destId="{7CF65039-B9F2-439D-BD3B-498C60F6DB2D}" srcOrd="0" destOrd="0" presId="urn:microsoft.com/office/officeart/2018/2/layout/IconVerticalSolidList"/>
    <dgm:cxn modelId="{C0E85D60-DADD-40AA-8470-C882E6B4929D}" type="presParOf" srcId="{92EEA592-A0B5-47E9-9E42-AA1D1F7C294F}" destId="{7EF15840-F94C-49A8-B063-6C8CEAA33AE3}" srcOrd="1" destOrd="0" presId="urn:microsoft.com/office/officeart/2018/2/layout/IconVerticalSolidList"/>
    <dgm:cxn modelId="{FCE9CA29-92F4-4D56-AEF6-A6534D8DCB26}" type="presParOf" srcId="{92EEA592-A0B5-47E9-9E42-AA1D1F7C294F}" destId="{17E90E70-5135-4DA5-9FAD-1C48E7FFEE97}" srcOrd="2" destOrd="0" presId="urn:microsoft.com/office/officeart/2018/2/layout/IconVerticalSolidList"/>
    <dgm:cxn modelId="{2080FE79-1EB3-45FE-8693-4BA3F151E0A0}" type="presParOf" srcId="{92EEA592-A0B5-47E9-9E42-AA1D1F7C294F}" destId="{2200DA49-9276-4D1F-BFC9-24A72D0D7091}"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7190BD71-0D1F-4E07-8F78-17055353743C}" type="doc">
      <dgm:prSet loTypeId="urn:microsoft.com/office/officeart/2018/2/layout/IconVerticalSolidList" loCatId="icon" qsTypeId="urn:microsoft.com/office/officeart/2005/8/quickstyle/simple1" qsCatId="simple" csTypeId="urn:microsoft.com/office/officeart/2018/5/colors/Iconchunking_neutralbg_colorful1" csCatId="colorful" phldr="1"/>
      <dgm:spPr/>
      <dgm:t>
        <a:bodyPr/>
        <a:lstStyle/>
        <a:p>
          <a:endParaRPr lang="en-US"/>
        </a:p>
      </dgm:t>
    </dgm:pt>
    <dgm:pt modelId="{08792B69-903B-4625-8B6D-DE9926690BBD}">
      <dgm:prSet/>
      <dgm:spPr/>
      <dgm:t>
        <a:bodyPr/>
        <a:lstStyle/>
        <a:p>
          <a:r>
            <a:rPr lang="en-US"/>
            <a:t>Q1: What is the main job of a podiatrist?</a:t>
          </a:r>
        </a:p>
      </dgm:t>
    </dgm:pt>
    <dgm:pt modelId="{D8917B4E-384B-4F7E-8787-6AF2D838017D}" type="parTrans" cxnId="{F733F098-EC6A-46ED-AD77-636999A0EBC8}">
      <dgm:prSet/>
      <dgm:spPr/>
      <dgm:t>
        <a:bodyPr/>
        <a:lstStyle/>
        <a:p>
          <a:endParaRPr lang="en-US"/>
        </a:p>
      </dgm:t>
    </dgm:pt>
    <dgm:pt modelId="{0E90E6BA-16DC-4AAF-A100-368A8147E0C8}" type="sibTrans" cxnId="{F733F098-EC6A-46ED-AD77-636999A0EBC8}">
      <dgm:prSet/>
      <dgm:spPr/>
      <dgm:t>
        <a:bodyPr/>
        <a:lstStyle/>
        <a:p>
          <a:endParaRPr lang="en-US"/>
        </a:p>
      </dgm:t>
    </dgm:pt>
    <dgm:pt modelId="{7B2B10B2-8126-45F5-A292-E07D58645B88}">
      <dgm:prSet/>
      <dgm:spPr/>
      <dgm:t>
        <a:bodyPr/>
        <a:lstStyle/>
        <a:p>
          <a:r>
            <a:rPr lang="en-US"/>
            <a:t>Q2: Which condition might need urgent care? (Diabetic foot / Healthy foot)</a:t>
          </a:r>
        </a:p>
      </dgm:t>
    </dgm:pt>
    <dgm:pt modelId="{30E9FB4A-F698-43B9-A54D-D819FE63B914}" type="parTrans" cxnId="{2819D3C9-1AE5-4DE8-99AF-BA5F55B367D9}">
      <dgm:prSet/>
      <dgm:spPr/>
      <dgm:t>
        <a:bodyPr/>
        <a:lstStyle/>
        <a:p>
          <a:endParaRPr lang="en-US"/>
        </a:p>
      </dgm:t>
    </dgm:pt>
    <dgm:pt modelId="{2F5E6911-37A3-4DBC-923D-7931B2A3F4F9}" type="sibTrans" cxnId="{2819D3C9-1AE5-4DE8-99AF-BA5F55B367D9}">
      <dgm:prSet/>
      <dgm:spPr/>
      <dgm:t>
        <a:bodyPr/>
        <a:lstStyle/>
        <a:p>
          <a:endParaRPr lang="en-US"/>
        </a:p>
      </dgm:t>
    </dgm:pt>
    <dgm:pt modelId="{80EFD008-8116-4AED-8BA3-6F202C3BFF09}">
      <dgm:prSet/>
      <dgm:spPr/>
      <dgm:t>
        <a:bodyPr/>
        <a:lstStyle/>
        <a:p>
          <a:r>
            <a:rPr lang="en-US"/>
            <a:t>Q3: Name one key personal quality for a podiatrist.</a:t>
          </a:r>
        </a:p>
      </dgm:t>
    </dgm:pt>
    <dgm:pt modelId="{E8CF9369-294C-4185-9DF9-09521B83F495}" type="parTrans" cxnId="{3BCA680E-CB30-4554-A706-EA0AF0A22D00}">
      <dgm:prSet/>
      <dgm:spPr/>
      <dgm:t>
        <a:bodyPr/>
        <a:lstStyle/>
        <a:p>
          <a:endParaRPr lang="en-US"/>
        </a:p>
      </dgm:t>
    </dgm:pt>
    <dgm:pt modelId="{6EBBF783-FF41-4451-9EEF-3BB108845201}" type="sibTrans" cxnId="{3BCA680E-CB30-4554-A706-EA0AF0A22D00}">
      <dgm:prSet/>
      <dgm:spPr/>
      <dgm:t>
        <a:bodyPr/>
        <a:lstStyle/>
        <a:p>
          <a:endParaRPr lang="en-US"/>
        </a:p>
      </dgm:t>
    </dgm:pt>
    <dgm:pt modelId="{DD9E6C65-12D2-4B79-AC48-FE77985B53BB}" type="pres">
      <dgm:prSet presAssocID="{7190BD71-0D1F-4E07-8F78-17055353743C}" presName="root" presStyleCnt="0">
        <dgm:presLayoutVars>
          <dgm:dir/>
          <dgm:resizeHandles val="exact"/>
        </dgm:presLayoutVars>
      </dgm:prSet>
      <dgm:spPr/>
    </dgm:pt>
    <dgm:pt modelId="{2CA2929E-8C59-48E3-BC5A-E368D8079A1A}" type="pres">
      <dgm:prSet presAssocID="{08792B69-903B-4625-8B6D-DE9926690BBD}" presName="compNode" presStyleCnt="0"/>
      <dgm:spPr/>
    </dgm:pt>
    <dgm:pt modelId="{242BF143-13FD-43EC-994D-430549B69B0D}" type="pres">
      <dgm:prSet presAssocID="{08792B69-903B-4625-8B6D-DE9926690BBD}" presName="bgRect" presStyleLbl="bgShp" presStyleIdx="0" presStyleCnt="3"/>
      <dgm:spPr/>
    </dgm:pt>
    <dgm:pt modelId="{F7AECA10-F5FE-412C-A45D-7EAD0A5478B8}" type="pres">
      <dgm:prSet presAssocID="{08792B69-903B-4625-8B6D-DE9926690BBD}"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Rocket"/>
        </a:ext>
      </dgm:extLst>
    </dgm:pt>
    <dgm:pt modelId="{8994B530-541B-4138-B53C-70D95EB95ED1}" type="pres">
      <dgm:prSet presAssocID="{08792B69-903B-4625-8B6D-DE9926690BBD}" presName="spaceRect" presStyleCnt="0"/>
      <dgm:spPr/>
    </dgm:pt>
    <dgm:pt modelId="{E80365AC-9874-4712-BD65-5B96FA18C4CF}" type="pres">
      <dgm:prSet presAssocID="{08792B69-903B-4625-8B6D-DE9926690BBD}" presName="parTx" presStyleLbl="revTx" presStyleIdx="0" presStyleCnt="3">
        <dgm:presLayoutVars>
          <dgm:chMax val="0"/>
          <dgm:chPref val="0"/>
        </dgm:presLayoutVars>
      </dgm:prSet>
      <dgm:spPr/>
    </dgm:pt>
    <dgm:pt modelId="{F42CA234-F044-4222-8D1B-4647EB8CEDF3}" type="pres">
      <dgm:prSet presAssocID="{0E90E6BA-16DC-4AAF-A100-368A8147E0C8}" presName="sibTrans" presStyleCnt="0"/>
      <dgm:spPr/>
    </dgm:pt>
    <dgm:pt modelId="{26F9CC77-EF45-4D6D-AFAD-0A43883429D3}" type="pres">
      <dgm:prSet presAssocID="{7B2B10B2-8126-45F5-A292-E07D58645B88}" presName="compNode" presStyleCnt="0"/>
      <dgm:spPr/>
    </dgm:pt>
    <dgm:pt modelId="{EC226F60-F2D7-46F5-B764-695D19FF2755}" type="pres">
      <dgm:prSet presAssocID="{7B2B10B2-8126-45F5-A292-E07D58645B88}" presName="bgRect" presStyleLbl="bgShp" presStyleIdx="1" presStyleCnt="3"/>
      <dgm:spPr/>
    </dgm:pt>
    <dgm:pt modelId="{37555C23-1A5E-44E4-9895-0CDE90D4AAFA}" type="pres">
      <dgm:prSet presAssocID="{7B2B10B2-8126-45F5-A292-E07D58645B88}"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Kidney"/>
        </a:ext>
      </dgm:extLst>
    </dgm:pt>
    <dgm:pt modelId="{64B6B5A5-BE6D-46E1-8A69-6CE47B2B58F3}" type="pres">
      <dgm:prSet presAssocID="{7B2B10B2-8126-45F5-A292-E07D58645B88}" presName="spaceRect" presStyleCnt="0"/>
      <dgm:spPr/>
    </dgm:pt>
    <dgm:pt modelId="{47D62214-F1A2-465F-82E2-3C9288D1CF1F}" type="pres">
      <dgm:prSet presAssocID="{7B2B10B2-8126-45F5-A292-E07D58645B88}" presName="parTx" presStyleLbl="revTx" presStyleIdx="1" presStyleCnt="3">
        <dgm:presLayoutVars>
          <dgm:chMax val="0"/>
          <dgm:chPref val="0"/>
        </dgm:presLayoutVars>
      </dgm:prSet>
      <dgm:spPr/>
    </dgm:pt>
    <dgm:pt modelId="{5613467A-8DC2-4C88-A133-64E7775B48C8}" type="pres">
      <dgm:prSet presAssocID="{2F5E6911-37A3-4DBC-923D-7931B2A3F4F9}" presName="sibTrans" presStyleCnt="0"/>
      <dgm:spPr/>
    </dgm:pt>
    <dgm:pt modelId="{7E670645-F635-4AF8-ADF0-189C596481BF}" type="pres">
      <dgm:prSet presAssocID="{80EFD008-8116-4AED-8BA3-6F202C3BFF09}" presName="compNode" presStyleCnt="0"/>
      <dgm:spPr/>
    </dgm:pt>
    <dgm:pt modelId="{4BDC6D43-C656-48FE-8208-E5789B8245CF}" type="pres">
      <dgm:prSet presAssocID="{80EFD008-8116-4AED-8BA3-6F202C3BFF09}" presName="bgRect" presStyleLbl="bgShp" presStyleIdx="2" presStyleCnt="3"/>
      <dgm:spPr/>
    </dgm:pt>
    <dgm:pt modelId="{C8F592FB-2E0A-4C7D-86D7-CB62668F772B}" type="pres">
      <dgm:prSet presAssocID="{80EFD008-8116-4AED-8BA3-6F202C3BFF09}"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Employee Badge"/>
        </a:ext>
      </dgm:extLst>
    </dgm:pt>
    <dgm:pt modelId="{7E22AA6B-42BA-407D-9F2C-3DA7A1D955A3}" type="pres">
      <dgm:prSet presAssocID="{80EFD008-8116-4AED-8BA3-6F202C3BFF09}" presName="spaceRect" presStyleCnt="0"/>
      <dgm:spPr/>
    </dgm:pt>
    <dgm:pt modelId="{D730734F-D87D-43E1-B775-1E38FCA55E61}" type="pres">
      <dgm:prSet presAssocID="{80EFD008-8116-4AED-8BA3-6F202C3BFF09}" presName="parTx" presStyleLbl="revTx" presStyleIdx="2" presStyleCnt="3">
        <dgm:presLayoutVars>
          <dgm:chMax val="0"/>
          <dgm:chPref val="0"/>
        </dgm:presLayoutVars>
      </dgm:prSet>
      <dgm:spPr/>
    </dgm:pt>
  </dgm:ptLst>
  <dgm:cxnLst>
    <dgm:cxn modelId="{3BCA680E-CB30-4554-A706-EA0AF0A22D00}" srcId="{7190BD71-0D1F-4E07-8F78-17055353743C}" destId="{80EFD008-8116-4AED-8BA3-6F202C3BFF09}" srcOrd="2" destOrd="0" parTransId="{E8CF9369-294C-4185-9DF9-09521B83F495}" sibTransId="{6EBBF783-FF41-4451-9EEF-3BB108845201}"/>
    <dgm:cxn modelId="{85711332-8B4D-4FE0-AEBB-F2E36968D5EB}" type="presOf" srcId="{80EFD008-8116-4AED-8BA3-6F202C3BFF09}" destId="{D730734F-D87D-43E1-B775-1E38FCA55E61}" srcOrd="0" destOrd="0" presId="urn:microsoft.com/office/officeart/2018/2/layout/IconVerticalSolidList"/>
    <dgm:cxn modelId="{B7B8FD40-FFF7-4E26-9FF0-018446A02FF9}" type="presOf" srcId="{08792B69-903B-4625-8B6D-DE9926690BBD}" destId="{E80365AC-9874-4712-BD65-5B96FA18C4CF}" srcOrd="0" destOrd="0" presId="urn:microsoft.com/office/officeart/2018/2/layout/IconVerticalSolidList"/>
    <dgm:cxn modelId="{BCCD7B4E-32A4-472A-8DC8-50A3DF023C33}" type="presOf" srcId="{7190BD71-0D1F-4E07-8F78-17055353743C}" destId="{DD9E6C65-12D2-4B79-AC48-FE77985B53BB}" srcOrd="0" destOrd="0" presId="urn:microsoft.com/office/officeart/2018/2/layout/IconVerticalSolidList"/>
    <dgm:cxn modelId="{BE77F78B-B069-45DD-A9CC-EFE4AF0FC115}" type="presOf" srcId="{7B2B10B2-8126-45F5-A292-E07D58645B88}" destId="{47D62214-F1A2-465F-82E2-3C9288D1CF1F}" srcOrd="0" destOrd="0" presId="urn:microsoft.com/office/officeart/2018/2/layout/IconVerticalSolidList"/>
    <dgm:cxn modelId="{F733F098-EC6A-46ED-AD77-636999A0EBC8}" srcId="{7190BD71-0D1F-4E07-8F78-17055353743C}" destId="{08792B69-903B-4625-8B6D-DE9926690BBD}" srcOrd="0" destOrd="0" parTransId="{D8917B4E-384B-4F7E-8787-6AF2D838017D}" sibTransId="{0E90E6BA-16DC-4AAF-A100-368A8147E0C8}"/>
    <dgm:cxn modelId="{2819D3C9-1AE5-4DE8-99AF-BA5F55B367D9}" srcId="{7190BD71-0D1F-4E07-8F78-17055353743C}" destId="{7B2B10B2-8126-45F5-A292-E07D58645B88}" srcOrd="1" destOrd="0" parTransId="{30E9FB4A-F698-43B9-A54D-D819FE63B914}" sibTransId="{2F5E6911-37A3-4DBC-923D-7931B2A3F4F9}"/>
    <dgm:cxn modelId="{5BED680A-355B-4F58-A8CC-527ECB17A6BE}" type="presParOf" srcId="{DD9E6C65-12D2-4B79-AC48-FE77985B53BB}" destId="{2CA2929E-8C59-48E3-BC5A-E368D8079A1A}" srcOrd="0" destOrd="0" presId="urn:microsoft.com/office/officeart/2018/2/layout/IconVerticalSolidList"/>
    <dgm:cxn modelId="{B3E683C7-2957-4177-B124-5CEA39E93676}" type="presParOf" srcId="{2CA2929E-8C59-48E3-BC5A-E368D8079A1A}" destId="{242BF143-13FD-43EC-994D-430549B69B0D}" srcOrd="0" destOrd="0" presId="urn:microsoft.com/office/officeart/2018/2/layout/IconVerticalSolidList"/>
    <dgm:cxn modelId="{EA4F079D-AA6A-4F99-8DD5-64E1383438DB}" type="presParOf" srcId="{2CA2929E-8C59-48E3-BC5A-E368D8079A1A}" destId="{F7AECA10-F5FE-412C-A45D-7EAD0A5478B8}" srcOrd="1" destOrd="0" presId="urn:microsoft.com/office/officeart/2018/2/layout/IconVerticalSolidList"/>
    <dgm:cxn modelId="{CA87AFF2-E2CF-44A7-B76F-87629252E135}" type="presParOf" srcId="{2CA2929E-8C59-48E3-BC5A-E368D8079A1A}" destId="{8994B530-541B-4138-B53C-70D95EB95ED1}" srcOrd="2" destOrd="0" presId="urn:microsoft.com/office/officeart/2018/2/layout/IconVerticalSolidList"/>
    <dgm:cxn modelId="{8CCAC977-2141-4FAF-9BAA-1D4ED14502F9}" type="presParOf" srcId="{2CA2929E-8C59-48E3-BC5A-E368D8079A1A}" destId="{E80365AC-9874-4712-BD65-5B96FA18C4CF}" srcOrd="3" destOrd="0" presId="urn:microsoft.com/office/officeart/2018/2/layout/IconVerticalSolidList"/>
    <dgm:cxn modelId="{6788279B-9562-4FD5-9EB6-957088342680}" type="presParOf" srcId="{DD9E6C65-12D2-4B79-AC48-FE77985B53BB}" destId="{F42CA234-F044-4222-8D1B-4647EB8CEDF3}" srcOrd="1" destOrd="0" presId="urn:microsoft.com/office/officeart/2018/2/layout/IconVerticalSolidList"/>
    <dgm:cxn modelId="{335821DF-4A4D-41FE-B9E0-1D7EB2BD27AD}" type="presParOf" srcId="{DD9E6C65-12D2-4B79-AC48-FE77985B53BB}" destId="{26F9CC77-EF45-4D6D-AFAD-0A43883429D3}" srcOrd="2" destOrd="0" presId="urn:microsoft.com/office/officeart/2018/2/layout/IconVerticalSolidList"/>
    <dgm:cxn modelId="{86D3EAF5-50AB-4D77-ABE4-F711BC22A012}" type="presParOf" srcId="{26F9CC77-EF45-4D6D-AFAD-0A43883429D3}" destId="{EC226F60-F2D7-46F5-B764-695D19FF2755}" srcOrd="0" destOrd="0" presId="urn:microsoft.com/office/officeart/2018/2/layout/IconVerticalSolidList"/>
    <dgm:cxn modelId="{A9221FB8-65AA-41E8-BB05-7FBC6D92E365}" type="presParOf" srcId="{26F9CC77-EF45-4D6D-AFAD-0A43883429D3}" destId="{37555C23-1A5E-44E4-9895-0CDE90D4AAFA}" srcOrd="1" destOrd="0" presId="urn:microsoft.com/office/officeart/2018/2/layout/IconVerticalSolidList"/>
    <dgm:cxn modelId="{9C6574B7-5502-445A-A520-514070DDF8EF}" type="presParOf" srcId="{26F9CC77-EF45-4D6D-AFAD-0A43883429D3}" destId="{64B6B5A5-BE6D-46E1-8A69-6CE47B2B58F3}" srcOrd="2" destOrd="0" presId="urn:microsoft.com/office/officeart/2018/2/layout/IconVerticalSolidList"/>
    <dgm:cxn modelId="{931148C8-6B2C-44CA-944F-33496FCCC59E}" type="presParOf" srcId="{26F9CC77-EF45-4D6D-AFAD-0A43883429D3}" destId="{47D62214-F1A2-465F-82E2-3C9288D1CF1F}" srcOrd="3" destOrd="0" presId="urn:microsoft.com/office/officeart/2018/2/layout/IconVerticalSolidList"/>
    <dgm:cxn modelId="{85EB9B52-36DC-4F4A-9629-92C450A6D009}" type="presParOf" srcId="{DD9E6C65-12D2-4B79-AC48-FE77985B53BB}" destId="{5613467A-8DC2-4C88-A133-64E7775B48C8}" srcOrd="3" destOrd="0" presId="urn:microsoft.com/office/officeart/2018/2/layout/IconVerticalSolidList"/>
    <dgm:cxn modelId="{F5AF50EA-5CA7-4FFA-96CF-F4E0D0B82711}" type="presParOf" srcId="{DD9E6C65-12D2-4B79-AC48-FE77985B53BB}" destId="{7E670645-F635-4AF8-ADF0-189C596481BF}" srcOrd="4" destOrd="0" presId="urn:microsoft.com/office/officeart/2018/2/layout/IconVerticalSolidList"/>
    <dgm:cxn modelId="{4FB3E585-BDAD-46CA-A437-2B134CAA4FE2}" type="presParOf" srcId="{7E670645-F635-4AF8-ADF0-189C596481BF}" destId="{4BDC6D43-C656-48FE-8208-E5789B8245CF}" srcOrd="0" destOrd="0" presId="urn:microsoft.com/office/officeart/2018/2/layout/IconVerticalSolidList"/>
    <dgm:cxn modelId="{BCF626FA-0366-4C52-AEA9-77C01D968CCC}" type="presParOf" srcId="{7E670645-F635-4AF8-ADF0-189C596481BF}" destId="{C8F592FB-2E0A-4C7D-86D7-CB62668F772B}" srcOrd="1" destOrd="0" presId="urn:microsoft.com/office/officeart/2018/2/layout/IconVerticalSolidList"/>
    <dgm:cxn modelId="{69382123-6FF5-4EB3-A038-039271896975}" type="presParOf" srcId="{7E670645-F635-4AF8-ADF0-189C596481BF}" destId="{7E22AA6B-42BA-407D-9F2C-3DA7A1D955A3}" srcOrd="2" destOrd="0" presId="urn:microsoft.com/office/officeart/2018/2/layout/IconVerticalSolidList"/>
    <dgm:cxn modelId="{64A80854-636A-449D-A0AD-8BB5440371A4}" type="presParOf" srcId="{7E670645-F635-4AF8-ADF0-189C596481BF}" destId="{D730734F-D87D-43E1-B775-1E38FCA55E61}"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A7B4F3F-2B13-4F40-9BD4-3DD837ADF1AB}">
      <dsp:nvSpPr>
        <dsp:cNvPr id="0" name=""/>
        <dsp:cNvSpPr/>
      </dsp:nvSpPr>
      <dsp:spPr>
        <a:xfrm>
          <a:off x="0" y="1913"/>
          <a:ext cx="3993357" cy="0"/>
        </a:xfrm>
        <a:prstGeom prst="line">
          <a:avLst/>
        </a:prstGeom>
        <a:solidFill>
          <a:srgbClr val="C0504D">
            <a:hueOff val="0"/>
            <a:satOff val="0"/>
            <a:lumOff val="0"/>
            <a:alphaOff val="0"/>
          </a:srgbClr>
        </a:solidFill>
        <a:ln w="25400" cap="flat" cmpd="sng" algn="ctr">
          <a:solidFill>
            <a:srgbClr val="C0504D">
              <a:hueOff val="0"/>
              <a:satOff val="0"/>
              <a:lumOff val="0"/>
              <a:alphaOff val="0"/>
            </a:srgbClr>
          </a:solidFill>
          <a:prstDash val="solid"/>
          <a:miter lim="800000"/>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sp>
    <dsp:sp modelId="{002F5936-CC81-45A6-93E2-60B7F21F10D6}">
      <dsp:nvSpPr>
        <dsp:cNvPr id="0" name=""/>
        <dsp:cNvSpPr/>
      </dsp:nvSpPr>
      <dsp:spPr>
        <a:xfrm>
          <a:off x="0" y="1913"/>
          <a:ext cx="3993357" cy="13052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en-US" sz="2600" kern="1200" dirty="0">
              <a:solidFill>
                <a:sysClr val="windowText" lastClr="000000">
                  <a:hueOff val="0"/>
                  <a:satOff val="0"/>
                  <a:lumOff val="0"/>
                  <a:alphaOff val="0"/>
                </a:sysClr>
              </a:solidFill>
              <a:latin typeface="Calibri"/>
              <a:ea typeface="+mn-ea"/>
              <a:cs typeface="+mn-cs"/>
            </a:rPr>
            <a:t>A healthcare professional </a:t>
          </a:r>
          <a:r>
            <a:rPr lang="en-US" sz="2600" kern="1200" dirty="0" err="1">
              <a:solidFill>
                <a:sysClr val="windowText" lastClr="000000">
                  <a:hueOff val="0"/>
                  <a:satOff val="0"/>
                  <a:lumOff val="0"/>
                  <a:alphaOff val="0"/>
                </a:sysClr>
              </a:solidFill>
              <a:latin typeface="Calibri"/>
              <a:ea typeface="+mn-ea"/>
              <a:cs typeface="+mn-cs"/>
            </a:rPr>
            <a:t>specialising</a:t>
          </a:r>
          <a:r>
            <a:rPr lang="en-US" sz="2600" kern="1200" dirty="0">
              <a:solidFill>
                <a:sysClr val="windowText" lastClr="000000">
                  <a:hueOff val="0"/>
                  <a:satOff val="0"/>
                  <a:lumOff val="0"/>
                  <a:alphaOff val="0"/>
                </a:sysClr>
              </a:solidFill>
              <a:latin typeface="Calibri"/>
              <a:ea typeface="+mn-ea"/>
              <a:cs typeface="+mn-cs"/>
            </a:rPr>
            <a:t> in foot, ankle, and lower limb care.</a:t>
          </a:r>
        </a:p>
      </dsp:txBody>
      <dsp:txXfrm>
        <a:off x="0" y="1913"/>
        <a:ext cx="3993357" cy="1305236"/>
      </dsp:txXfrm>
    </dsp:sp>
    <dsp:sp modelId="{9B4FE7D5-0182-4A7E-AA74-8FE114326A56}">
      <dsp:nvSpPr>
        <dsp:cNvPr id="0" name=""/>
        <dsp:cNvSpPr/>
      </dsp:nvSpPr>
      <dsp:spPr>
        <a:xfrm>
          <a:off x="0" y="1307150"/>
          <a:ext cx="3993357" cy="0"/>
        </a:xfrm>
        <a:prstGeom prst="line">
          <a:avLst/>
        </a:prstGeom>
        <a:solidFill>
          <a:srgbClr val="9BBB59">
            <a:hueOff val="0"/>
            <a:satOff val="0"/>
            <a:lumOff val="0"/>
            <a:alphaOff val="0"/>
          </a:srgbClr>
        </a:solidFill>
        <a:ln w="25400" cap="flat" cmpd="sng" algn="ctr">
          <a:solidFill>
            <a:srgbClr val="9BBB59">
              <a:hueOff val="0"/>
              <a:satOff val="0"/>
              <a:lumOff val="0"/>
              <a:alphaOff val="0"/>
            </a:srgbClr>
          </a:solidFill>
          <a:prstDash val="solid"/>
          <a:miter lim="800000"/>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sp>
    <dsp:sp modelId="{0B35551F-2370-4F32-BCAB-A2017E346E3F}">
      <dsp:nvSpPr>
        <dsp:cNvPr id="0" name=""/>
        <dsp:cNvSpPr/>
      </dsp:nvSpPr>
      <dsp:spPr>
        <a:xfrm>
          <a:off x="0" y="1307150"/>
          <a:ext cx="3993357" cy="13052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en-US" sz="2600" kern="1200">
              <a:solidFill>
                <a:sysClr val="windowText" lastClr="000000">
                  <a:hueOff val="0"/>
                  <a:satOff val="0"/>
                  <a:lumOff val="0"/>
                  <a:alphaOff val="0"/>
                </a:sysClr>
              </a:solidFill>
              <a:latin typeface="Calibri"/>
              <a:ea typeface="+mn-ea"/>
              <a:cs typeface="+mn-cs"/>
            </a:rPr>
            <a:t>Helps prevent, diagnose, and treat foot problems.</a:t>
          </a:r>
        </a:p>
      </dsp:txBody>
      <dsp:txXfrm>
        <a:off x="0" y="1307150"/>
        <a:ext cx="3993357" cy="1305236"/>
      </dsp:txXfrm>
    </dsp:sp>
    <dsp:sp modelId="{88C83BDA-1FF3-411E-B512-D1E2FF88CE82}">
      <dsp:nvSpPr>
        <dsp:cNvPr id="0" name=""/>
        <dsp:cNvSpPr/>
      </dsp:nvSpPr>
      <dsp:spPr>
        <a:xfrm>
          <a:off x="0" y="2612387"/>
          <a:ext cx="3993357" cy="0"/>
        </a:xfrm>
        <a:prstGeom prst="line">
          <a:avLst/>
        </a:prstGeom>
        <a:solidFill>
          <a:srgbClr val="8064A2">
            <a:hueOff val="0"/>
            <a:satOff val="0"/>
            <a:lumOff val="0"/>
            <a:alphaOff val="0"/>
          </a:srgbClr>
        </a:solidFill>
        <a:ln w="25400" cap="flat" cmpd="sng" algn="ctr">
          <a:solidFill>
            <a:srgbClr val="8064A2">
              <a:hueOff val="0"/>
              <a:satOff val="0"/>
              <a:lumOff val="0"/>
              <a:alphaOff val="0"/>
            </a:srgbClr>
          </a:solidFill>
          <a:prstDash val="solid"/>
          <a:miter lim="800000"/>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sp>
    <dsp:sp modelId="{EBC01C30-8826-4EFF-AD0A-A01BFFA7368A}">
      <dsp:nvSpPr>
        <dsp:cNvPr id="0" name=""/>
        <dsp:cNvSpPr/>
      </dsp:nvSpPr>
      <dsp:spPr>
        <a:xfrm>
          <a:off x="0" y="2612387"/>
          <a:ext cx="3993357" cy="13052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en-US" sz="2600" kern="1200">
              <a:solidFill>
                <a:sysClr val="windowText" lastClr="000000">
                  <a:hueOff val="0"/>
                  <a:satOff val="0"/>
                  <a:lumOff val="0"/>
                  <a:alphaOff val="0"/>
                </a:sysClr>
              </a:solidFill>
              <a:latin typeface="Calibri"/>
              <a:ea typeface="+mn-ea"/>
              <a:cs typeface="+mn-cs"/>
            </a:rPr>
            <a:t>Supports people in staying mobile and pain-free.</a:t>
          </a:r>
        </a:p>
      </dsp:txBody>
      <dsp:txXfrm>
        <a:off x="0" y="2612387"/>
        <a:ext cx="3993357" cy="130523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13888F8-410B-4358-9D8D-C37D925C98F0}">
      <dsp:nvSpPr>
        <dsp:cNvPr id="0" name=""/>
        <dsp:cNvSpPr/>
      </dsp:nvSpPr>
      <dsp:spPr>
        <a:xfrm>
          <a:off x="757092" y="1992"/>
          <a:ext cx="3034531" cy="1820718"/>
        </a:xfrm>
        <a:prstGeom prst="rect">
          <a:avLst/>
        </a:prstGeom>
        <a:solidFill>
          <a:schemeClr val="accent5">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kern="1200" dirty="0"/>
            <a:t>People with diabetes or circulation problems</a:t>
          </a:r>
        </a:p>
      </dsp:txBody>
      <dsp:txXfrm>
        <a:off x="757092" y="1992"/>
        <a:ext cx="3034531" cy="1820718"/>
      </dsp:txXfrm>
    </dsp:sp>
    <dsp:sp modelId="{B17CAB90-BB0D-48B8-987F-D72DE126AF9F}">
      <dsp:nvSpPr>
        <dsp:cNvPr id="0" name=""/>
        <dsp:cNvSpPr/>
      </dsp:nvSpPr>
      <dsp:spPr>
        <a:xfrm>
          <a:off x="4095076" y="1992"/>
          <a:ext cx="3034531" cy="1820718"/>
        </a:xfrm>
        <a:prstGeom prst="rect">
          <a:avLst/>
        </a:prstGeom>
        <a:solidFill>
          <a:schemeClr val="accent5">
            <a:hueOff val="-4050717"/>
            <a:satOff val="-275"/>
            <a:lumOff val="654"/>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kern="1200"/>
            <a:t>Athletes with sports injuries</a:t>
          </a:r>
        </a:p>
      </dsp:txBody>
      <dsp:txXfrm>
        <a:off x="4095076" y="1992"/>
        <a:ext cx="3034531" cy="1820718"/>
      </dsp:txXfrm>
    </dsp:sp>
    <dsp:sp modelId="{EA338FBB-5D75-4C4F-81FD-70ED029389E4}">
      <dsp:nvSpPr>
        <dsp:cNvPr id="0" name=""/>
        <dsp:cNvSpPr/>
      </dsp:nvSpPr>
      <dsp:spPr>
        <a:xfrm>
          <a:off x="757092" y="2126164"/>
          <a:ext cx="3034531" cy="1820718"/>
        </a:xfrm>
        <a:prstGeom prst="rect">
          <a:avLst/>
        </a:prstGeom>
        <a:solidFill>
          <a:schemeClr val="accent5">
            <a:hueOff val="-8101434"/>
            <a:satOff val="-551"/>
            <a:lumOff val="1307"/>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kern="1200"/>
            <a:t>Children with foot development issues</a:t>
          </a:r>
        </a:p>
      </dsp:txBody>
      <dsp:txXfrm>
        <a:off x="757092" y="2126164"/>
        <a:ext cx="3034531" cy="1820718"/>
      </dsp:txXfrm>
    </dsp:sp>
    <dsp:sp modelId="{19F09F11-384C-4517-82FF-CDA081CE8774}">
      <dsp:nvSpPr>
        <dsp:cNvPr id="0" name=""/>
        <dsp:cNvSpPr/>
      </dsp:nvSpPr>
      <dsp:spPr>
        <a:xfrm>
          <a:off x="4095076" y="2126164"/>
          <a:ext cx="3034531" cy="1820718"/>
        </a:xfrm>
        <a:prstGeom prst="rect">
          <a:avLst/>
        </a:prstGeom>
        <a:solidFill>
          <a:schemeClr val="accent5">
            <a:hueOff val="-12152150"/>
            <a:satOff val="-826"/>
            <a:lumOff val="1961"/>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kern="1200"/>
            <a:t>Older adults with mobility challenges</a:t>
          </a:r>
        </a:p>
      </dsp:txBody>
      <dsp:txXfrm>
        <a:off x="4095076" y="2126164"/>
        <a:ext cx="3034531" cy="182071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F9D4CF-68F3-489E-A014-8B192B62C92C}">
      <dsp:nvSpPr>
        <dsp:cNvPr id="0" name=""/>
        <dsp:cNvSpPr/>
      </dsp:nvSpPr>
      <dsp:spPr>
        <a:xfrm>
          <a:off x="0" y="100137"/>
          <a:ext cx="5000124" cy="993128"/>
        </a:xfrm>
        <a:prstGeom prst="roundRect">
          <a:avLst/>
        </a:prstGeom>
        <a:gradFill rotWithShape="0">
          <a:gsLst>
            <a:gs pos="0">
              <a:schemeClr val="accent5">
                <a:hueOff val="0"/>
                <a:satOff val="0"/>
                <a:lumOff val="0"/>
                <a:alphaOff val="0"/>
                <a:tint val="100000"/>
                <a:shade val="100000"/>
                <a:satMod val="130000"/>
              </a:schemeClr>
            </a:gs>
            <a:gs pos="100000">
              <a:schemeClr val="accent5">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en-US" sz="2500" kern="1200"/>
            <a:t>Degree in Podiatry (e.g., 3–4 years)</a:t>
          </a:r>
        </a:p>
      </dsp:txBody>
      <dsp:txXfrm>
        <a:off x="48481" y="148618"/>
        <a:ext cx="4903162" cy="896166"/>
      </dsp:txXfrm>
    </dsp:sp>
    <dsp:sp modelId="{7B0C2EA4-77B4-483E-829D-E76608C2BB25}">
      <dsp:nvSpPr>
        <dsp:cNvPr id="0" name=""/>
        <dsp:cNvSpPr/>
      </dsp:nvSpPr>
      <dsp:spPr>
        <a:xfrm>
          <a:off x="0" y="1165266"/>
          <a:ext cx="5000124" cy="993128"/>
        </a:xfrm>
        <a:prstGeom prst="roundRect">
          <a:avLst/>
        </a:prstGeom>
        <a:gradFill rotWithShape="0">
          <a:gsLst>
            <a:gs pos="0">
              <a:schemeClr val="accent5">
                <a:hueOff val="-2483469"/>
                <a:satOff val="9953"/>
                <a:lumOff val="2157"/>
                <a:alphaOff val="0"/>
                <a:tint val="100000"/>
                <a:shade val="100000"/>
                <a:satMod val="130000"/>
              </a:schemeClr>
            </a:gs>
            <a:gs pos="100000">
              <a:schemeClr val="accent5">
                <a:hueOff val="-2483469"/>
                <a:satOff val="9953"/>
                <a:lumOff val="2157"/>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en-US" sz="2500" kern="1200"/>
            <a:t>Registration with HCPC (UK)</a:t>
          </a:r>
        </a:p>
      </dsp:txBody>
      <dsp:txXfrm>
        <a:off x="48481" y="1213747"/>
        <a:ext cx="4903162" cy="896166"/>
      </dsp:txXfrm>
    </dsp:sp>
    <dsp:sp modelId="{A055B0A2-C996-4AA5-86AC-F296C930F90F}">
      <dsp:nvSpPr>
        <dsp:cNvPr id="0" name=""/>
        <dsp:cNvSpPr/>
      </dsp:nvSpPr>
      <dsp:spPr>
        <a:xfrm>
          <a:off x="0" y="2230395"/>
          <a:ext cx="5000124" cy="993128"/>
        </a:xfrm>
        <a:prstGeom prst="roundRect">
          <a:avLst/>
        </a:prstGeom>
        <a:gradFill rotWithShape="0">
          <a:gsLst>
            <a:gs pos="0">
              <a:schemeClr val="accent5">
                <a:hueOff val="-4966938"/>
                <a:satOff val="19906"/>
                <a:lumOff val="4314"/>
                <a:alphaOff val="0"/>
                <a:tint val="100000"/>
                <a:shade val="100000"/>
                <a:satMod val="130000"/>
              </a:schemeClr>
            </a:gs>
            <a:gs pos="100000">
              <a:schemeClr val="accent5">
                <a:hueOff val="-4966938"/>
                <a:satOff val="19906"/>
                <a:lumOff val="4314"/>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en-US" sz="2500" kern="1200"/>
            <a:t>Good communication skills</a:t>
          </a:r>
        </a:p>
      </dsp:txBody>
      <dsp:txXfrm>
        <a:off x="48481" y="2278876"/>
        <a:ext cx="4903162" cy="896166"/>
      </dsp:txXfrm>
    </dsp:sp>
    <dsp:sp modelId="{5FC060B8-AEA8-429D-9957-995CA55C97BF}">
      <dsp:nvSpPr>
        <dsp:cNvPr id="0" name=""/>
        <dsp:cNvSpPr/>
      </dsp:nvSpPr>
      <dsp:spPr>
        <a:xfrm>
          <a:off x="0" y="3295524"/>
          <a:ext cx="5000124" cy="993128"/>
        </a:xfrm>
        <a:prstGeom prst="roundRect">
          <a:avLst/>
        </a:prstGeom>
        <a:gradFill rotWithShape="0">
          <a:gsLst>
            <a:gs pos="0">
              <a:schemeClr val="accent5">
                <a:hueOff val="-7450407"/>
                <a:satOff val="29858"/>
                <a:lumOff val="6471"/>
                <a:alphaOff val="0"/>
                <a:tint val="100000"/>
                <a:shade val="100000"/>
                <a:satMod val="130000"/>
              </a:schemeClr>
            </a:gs>
            <a:gs pos="100000">
              <a:schemeClr val="accent5">
                <a:hueOff val="-7450407"/>
                <a:satOff val="29858"/>
                <a:lumOff val="6471"/>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en-US" sz="2500" kern="1200"/>
            <a:t>Empathy and patience</a:t>
          </a:r>
        </a:p>
      </dsp:txBody>
      <dsp:txXfrm>
        <a:off x="48481" y="3344005"/>
        <a:ext cx="4903162" cy="896166"/>
      </dsp:txXfrm>
    </dsp:sp>
    <dsp:sp modelId="{D098A73F-9C47-49DC-AF64-3EA8CA337E5C}">
      <dsp:nvSpPr>
        <dsp:cNvPr id="0" name=""/>
        <dsp:cNvSpPr/>
      </dsp:nvSpPr>
      <dsp:spPr>
        <a:xfrm>
          <a:off x="0" y="4360653"/>
          <a:ext cx="5000124" cy="993128"/>
        </a:xfrm>
        <a:prstGeom prst="roundRect">
          <a:avLst/>
        </a:prstGeom>
        <a:gradFill rotWithShape="0">
          <a:gsLst>
            <a:gs pos="0">
              <a:schemeClr val="accent5">
                <a:hueOff val="-9933876"/>
                <a:satOff val="39811"/>
                <a:lumOff val="8628"/>
                <a:alphaOff val="0"/>
                <a:tint val="100000"/>
                <a:shade val="100000"/>
                <a:satMod val="130000"/>
              </a:schemeClr>
            </a:gs>
            <a:gs pos="100000">
              <a:schemeClr val="accent5">
                <a:hueOff val="-9933876"/>
                <a:satOff val="39811"/>
                <a:lumOff val="8628"/>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en-US" sz="2500" kern="1200"/>
            <a:t>Attention to detail and problem-solving</a:t>
          </a:r>
        </a:p>
      </dsp:txBody>
      <dsp:txXfrm>
        <a:off x="48481" y="4409134"/>
        <a:ext cx="4903162" cy="896166"/>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BCF73A8-E51F-49A2-A8C9-0AE9C1FAB09B}">
      <dsp:nvSpPr>
        <dsp:cNvPr id="0" name=""/>
        <dsp:cNvSpPr/>
      </dsp:nvSpPr>
      <dsp:spPr>
        <a:xfrm>
          <a:off x="0" y="0"/>
          <a:ext cx="5000124" cy="0"/>
        </a:xfrm>
        <a:prstGeom prst="line">
          <a:avLst/>
        </a:prstGeom>
        <a:gradFill rotWithShape="0">
          <a:gsLst>
            <a:gs pos="0">
              <a:schemeClr val="accent2">
                <a:hueOff val="0"/>
                <a:satOff val="0"/>
                <a:lumOff val="0"/>
                <a:alphaOff val="0"/>
                <a:tint val="100000"/>
                <a:shade val="100000"/>
                <a:satMod val="130000"/>
              </a:schemeClr>
            </a:gs>
            <a:gs pos="100000">
              <a:schemeClr val="accent2">
                <a:hueOff val="0"/>
                <a:satOff val="0"/>
                <a:lumOff val="0"/>
                <a:alphaOff val="0"/>
                <a:tint val="50000"/>
                <a:shade val="100000"/>
                <a:satMod val="350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6422F130-BE27-4962-868F-203299AA0D68}">
      <dsp:nvSpPr>
        <dsp:cNvPr id="0" name=""/>
        <dsp:cNvSpPr/>
      </dsp:nvSpPr>
      <dsp:spPr>
        <a:xfrm>
          <a:off x="0" y="0"/>
          <a:ext cx="5000124" cy="13634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4780" tIns="144780" rIns="144780" bIns="144780" numCol="1" spcCol="1270" anchor="t" anchorCtr="0">
          <a:noAutofit/>
        </a:bodyPr>
        <a:lstStyle/>
        <a:p>
          <a:pPr marL="0" lvl="0" indent="0" algn="l" defTabSz="1689100">
            <a:lnSpc>
              <a:spcPct val="90000"/>
            </a:lnSpc>
            <a:spcBef>
              <a:spcPct val="0"/>
            </a:spcBef>
            <a:spcAft>
              <a:spcPct val="35000"/>
            </a:spcAft>
            <a:buNone/>
          </a:pPr>
          <a:r>
            <a:rPr lang="en-US" sz="3800" kern="1200"/>
            <a:t>Hospitals and NHS clinics</a:t>
          </a:r>
        </a:p>
      </dsp:txBody>
      <dsp:txXfrm>
        <a:off x="0" y="0"/>
        <a:ext cx="5000124" cy="1363480"/>
      </dsp:txXfrm>
    </dsp:sp>
    <dsp:sp modelId="{4B85CA85-17B0-41EF-BE88-EF5B2E8A5970}">
      <dsp:nvSpPr>
        <dsp:cNvPr id="0" name=""/>
        <dsp:cNvSpPr/>
      </dsp:nvSpPr>
      <dsp:spPr>
        <a:xfrm>
          <a:off x="0" y="1363480"/>
          <a:ext cx="5000124" cy="0"/>
        </a:xfrm>
        <a:prstGeom prst="line">
          <a:avLst/>
        </a:prstGeom>
        <a:gradFill rotWithShape="0">
          <a:gsLst>
            <a:gs pos="0">
              <a:schemeClr val="accent3">
                <a:hueOff val="0"/>
                <a:satOff val="0"/>
                <a:lumOff val="0"/>
                <a:alphaOff val="0"/>
                <a:tint val="100000"/>
                <a:shade val="100000"/>
                <a:satMod val="130000"/>
              </a:schemeClr>
            </a:gs>
            <a:gs pos="100000">
              <a:schemeClr val="accent3">
                <a:hueOff val="0"/>
                <a:satOff val="0"/>
                <a:lumOff val="0"/>
                <a:alphaOff val="0"/>
                <a:tint val="50000"/>
                <a:shade val="100000"/>
                <a:satMod val="350000"/>
              </a:schemeClr>
            </a:gs>
          </a:gsLst>
          <a:lin ang="16200000" scaled="0"/>
        </a:gradFill>
        <a:ln w="9525" cap="flat" cmpd="sng" algn="ctr">
          <a:solidFill>
            <a:schemeClr val="accent3">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8D7DFA53-B9CC-4401-89BF-1B0BF78CCA4F}">
      <dsp:nvSpPr>
        <dsp:cNvPr id="0" name=""/>
        <dsp:cNvSpPr/>
      </dsp:nvSpPr>
      <dsp:spPr>
        <a:xfrm>
          <a:off x="0" y="1363480"/>
          <a:ext cx="5000124" cy="13634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4780" tIns="144780" rIns="144780" bIns="144780" numCol="1" spcCol="1270" anchor="t" anchorCtr="0">
          <a:noAutofit/>
        </a:bodyPr>
        <a:lstStyle/>
        <a:p>
          <a:pPr marL="0" lvl="0" indent="0" algn="l" defTabSz="1689100">
            <a:lnSpc>
              <a:spcPct val="90000"/>
            </a:lnSpc>
            <a:spcBef>
              <a:spcPct val="0"/>
            </a:spcBef>
            <a:spcAft>
              <a:spcPct val="35000"/>
            </a:spcAft>
            <a:buNone/>
          </a:pPr>
          <a:r>
            <a:rPr lang="en-US" sz="3800" kern="1200"/>
            <a:t>Private podiatry practices</a:t>
          </a:r>
        </a:p>
      </dsp:txBody>
      <dsp:txXfrm>
        <a:off x="0" y="1363480"/>
        <a:ext cx="5000124" cy="1363480"/>
      </dsp:txXfrm>
    </dsp:sp>
    <dsp:sp modelId="{344C2CB4-5891-4DC2-8E14-9BE3F0C51018}">
      <dsp:nvSpPr>
        <dsp:cNvPr id="0" name=""/>
        <dsp:cNvSpPr/>
      </dsp:nvSpPr>
      <dsp:spPr>
        <a:xfrm>
          <a:off x="0" y="2726960"/>
          <a:ext cx="5000124" cy="0"/>
        </a:xfrm>
        <a:prstGeom prst="line">
          <a:avLst/>
        </a:prstGeom>
        <a:gradFill rotWithShape="0">
          <a:gsLst>
            <a:gs pos="0">
              <a:schemeClr val="accent4">
                <a:hueOff val="0"/>
                <a:satOff val="0"/>
                <a:lumOff val="0"/>
                <a:alphaOff val="0"/>
                <a:tint val="100000"/>
                <a:shade val="100000"/>
                <a:satMod val="130000"/>
              </a:schemeClr>
            </a:gs>
            <a:gs pos="100000">
              <a:schemeClr val="accent4">
                <a:hueOff val="0"/>
                <a:satOff val="0"/>
                <a:lumOff val="0"/>
                <a:alphaOff val="0"/>
                <a:tint val="50000"/>
                <a:shade val="100000"/>
                <a:satMod val="350000"/>
              </a:schemeClr>
            </a:gs>
          </a:gsLst>
          <a:lin ang="16200000" scaled="0"/>
        </a:gradFill>
        <a:ln w="9525" cap="flat" cmpd="sng" algn="ctr">
          <a:solidFill>
            <a:schemeClr val="accent4">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572BA745-F31D-4894-80FA-2022442177B2}">
      <dsp:nvSpPr>
        <dsp:cNvPr id="0" name=""/>
        <dsp:cNvSpPr/>
      </dsp:nvSpPr>
      <dsp:spPr>
        <a:xfrm>
          <a:off x="0" y="2726960"/>
          <a:ext cx="5000124" cy="13634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4780" tIns="144780" rIns="144780" bIns="144780" numCol="1" spcCol="1270" anchor="t" anchorCtr="0">
          <a:noAutofit/>
        </a:bodyPr>
        <a:lstStyle/>
        <a:p>
          <a:pPr marL="0" lvl="0" indent="0" algn="l" defTabSz="1689100">
            <a:lnSpc>
              <a:spcPct val="90000"/>
            </a:lnSpc>
            <a:spcBef>
              <a:spcPct val="0"/>
            </a:spcBef>
            <a:spcAft>
              <a:spcPct val="35000"/>
            </a:spcAft>
            <a:buNone/>
          </a:pPr>
          <a:r>
            <a:rPr lang="en-US" sz="3800" kern="1200"/>
            <a:t>Sports teams and fitness centres</a:t>
          </a:r>
        </a:p>
      </dsp:txBody>
      <dsp:txXfrm>
        <a:off x="0" y="2726960"/>
        <a:ext cx="5000124" cy="1363480"/>
      </dsp:txXfrm>
    </dsp:sp>
    <dsp:sp modelId="{0EC369DE-003A-4EAA-B9F7-A364E44DDC83}">
      <dsp:nvSpPr>
        <dsp:cNvPr id="0" name=""/>
        <dsp:cNvSpPr/>
      </dsp:nvSpPr>
      <dsp:spPr>
        <a:xfrm>
          <a:off x="0" y="4090440"/>
          <a:ext cx="5000124" cy="0"/>
        </a:xfrm>
        <a:prstGeom prst="line">
          <a:avLst/>
        </a:prstGeom>
        <a:gradFill rotWithShape="0">
          <a:gsLst>
            <a:gs pos="0">
              <a:schemeClr val="accent5">
                <a:hueOff val="0"/>
                <a:satOff val="0"/>
                <a:lumOff val="0"/>
                <a:alphaOff val="0"/>
                <a:tint val="100000"/>
                <a:shade val="100000"/>
                <a:satMod val="130000"/>
              </a:schemeClr>
            </a:gs>
            <a:gs pos="100000">
              <a:schemeClr val="accent5">
                <a:hueOff val="0"/>
                <a:satOff val="0"/>
                <a:lumOff val="0"/>
                <a:alphaOff val="0"/>
                <a:tint val="50000"/>
                <a:shade val="100000"/>
                <a:satMod val="350000"/>
              </a:schemeClr>
            </a:gs>
          </a:gsLst>
          <a:lin ang="16200000" scaled="0"/>
        </a:gradFill>
        <a:ln w="9525" cap="flat" cmpd="sng" algn="ctr">
          <a:solidFill>
            <a:schemeClr val="accent5">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DB3CF259-94C8-45D1-B78E-7269EEC58FA6}">
      <dsp:nvSpPr>
        <dsp:cNvPr id="0" name=""/>
        <dsp:cNvSpPr/>
      </dsp:nvSpPr>
      <dsp:spPr>
        <a:xfrm>
          <a:off x="0" y="4090440"/>
          <a:ext cx="5000124" cy="13634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4780" tIns="144780" rIns="144780" bIns="144780" numCol="1" spcCol="1270" anchor="t" anchorCtr="0">
          <a:noAutofit/>
        </a:bodyPr>
        <a:lstStyle/>
        <a:p>
          <a:pPr marL="0" lvl="0" indent="0" algn="l" defTabSz="1689100">
            <a:lnSpc>
              <a:spcPct val="90000"/>
            </a:lnSpc>
            <a:spcBef>
              <a:spcPct val="0"/>
            </a:spcBef>
            <a:spcAft>
              <a:spcPct val="35000"/>
            </a:spcAft>
            <a:buNone/>
          </a:pPr>
          <a:r>
            <a:rPr lang="en-US" sz="3800" kern="1200"/>
            <a:t>Care homes and community services</a:t>
          </a:r>
        </a:p>
      </dsp:txBody>
      <dsp:txXfrm>
        <a:off x="0" y="4090440"/>
        <a:ext cx="5000124" cy="1363480"/>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D6FD575-3233-4C92-8318-A8F77F44F2BD}">
      <dsp:nvSpPr>
        <dsp:cNvPr id="0" name=""/>
        <dsp:cNvSpPr/>
      </dsp:nvSpPr>
      <dsp:spPr>
        <a:xfrm>
          <a:off x="0" y="717"/>
          <a:ext cx="4726201" cy="1679249"/>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B5D6299-D72A-4CA7-87A1-AE9EA1DCC8DF}">
      <dsp:nvSpPr>
        <dsp:cNvPr id="0" name=""/>
        <dsp:cNvSpPr/>
      </dsp:nvSpPr>
      <dsp:spPr>
        <a:xfrm>
          <a:off x="507973" y="378548"/>
          <a:ext cx="923587" cy="923587"/>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73AB5D86-694B-47BD-AFC5-413CB888461E}">
      <dsp:nvSpPr>
        <dsp:cNvPr id="0" name=""/>
        <dsp:cNvSpPr/>
      </dsp:nvSpPr>
      <dsp:spPr>
        <a:xfrm>
          <a:off x="1939533" y="717"/>
          <a:ext cx="2786667" cy="16792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721" tIns="177721" rIns="177721" bIns="177721" numCol="1" spcCol="1270" anchor="ctr" anchorCtr="0">
          <a:noAutofit/>
        </a:bodyPr>
        <a:lstStyle/>
        <a:p>
          <a:pPr marL="0" lvl="0" indent="0" algn="l" defTabSz="1111250">
            <a:lnSpc>
              <a:spcPct val="90000"/>
            </a:lnSpc>
            <a:spcBef>
              <a:spcPct val="0"/>
            </a:spcBef>
            <a:spcAft>
              <a:spcPct val="35000"/>
            </a:spcAft>
            <a:buNone/>
          </a:pPr>
          <a:r>
            <a:rPr lang="en-US" sz="2500" kern="1200"/>
            <a:t>Healthy feet are essential for mobility.</a:t>
          </a:r>
        </a:p>
      </dsp:txBody>
      <dsp:txXfrm>
        <a:off x="1939533" y="717"/>
        <a:ext cx="2786667" cy="1679249"/>
      </dsp:txXfrm>
    </dsp:sp>
    <dsp:sp modelId="{C48BEB63-53C6-4377-A071-EEE7398511BC}">
      <dsp:nvSpPr>
        <dsp:cNvPr id="0" name=""/>
        <dsp:cNvSpPr/>
      </dsp:nvSpPr>
      <dsp:spPr>
        <a:xfrm>
          <a:off x="0" y="2099779"/>
          <a:ext cx="4726201" cy="1679249"/>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D3B5FC9-AFC4-42CA-8D40-F44E5D3B660B}">
      <dsp:nvSpPr>
        <dsp:cNvPr id="0" name=""/>
        <dsp:cNvSpPr/>
      </dsp:nvSpPr>
      <dsp:spPr>
        <a:xfrm>
          <a:off x="507973" y="2477610"/>
          <a:ext cx="923587" cy="923587"/>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4744E856-8B5D-4CE5-8B86-61AC158C171C}">
      <dsp:nvSpPr>
        <dsp:cNvPr id="0" name=""/>
        <dsp:cNvSpPr/>
      </dsp:nvSpPr>
      <dsp:spPr>
        <a:xfrm>
          <a:off x="1939533" y="2099779"/>
          <a:ext cx="2786667" cy="16792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721" tIns="177721" rIns="177721" bIns="177721" numCol="1" spcCol="1270" anchor="ctr" anchorCtr="0">
          <a:noAutofit/>
        </a:bodyPr>
        <a:lstStyle/>
        <a:p>
          <a:pPr marL="0" lvl="0" indent="0" algn="l" defTabSz="1111250">
            <a:lnSpc>
              <a:spcPct val="90000"/>
            </a:lnSpc>
            <a:spcBef>
              <a:spcPct val="0"/>
            </a:spcBef>
            <a:spcAft>
              <a:spcPct val="35000"/>
            </a:spcAft>
            <a:buNone/>
          </a:pPr>
          <a:r>
            <a:rPr lang="en-US" sz="2500" kern="1200"/>
            <a:t>Foot problems can impact overall health.</a:t>
          </a:r>
        </a:p>
      </dsp:txBody>
      <dsp:txXfrm>
        <a:off x="1939533" y="2099779"/>
        <a:ext cx="2786667" cy="1679249"/>
      </dsp:txXfrm>
    </dsp:sp>
    <dsp:sp modelId="{EC2F7DFA-009B-441E-875B-C49538863C40}">
      <dsp:nvSpPr>
        <dsp:cNvPr id="0" name=""/>
        <dsp:cNvSpPr/>
      </dsp:nvSpPr>
      <dsp:spPr>
        <a:xfrm>
          <a:off x="0" y="4198841"/>
          <a:ext cx="4726201" cy="1679249"/>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63BF06E-ABD5-4C85-BBC7-FF061877D143}">
      <dsp:nvSpPr>
        <dsp:cNvPr id="0" name=""/>
        <dsp:cNvSpPr/>
      </dsp:nvSpPr>
      <dsp:spPr>
        <a:xfrm>
          <a:off x="507973" y="4576672"/>
          <a:ext cx="923587" cy="923587"/>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AFC76FE4-8528-4D15-B204-BFFD0A29A9EF}">
      <dsp:nvSpPr>
        <dsp:cNvPr id="0" name=""/>
        <dsp:cNvSpPr/>
      </dsp:nvSpPr>
      <dsp:spPr>
        <a:xfrm>
          <a:off x="1939533" y="4198841"/>
          <a:ext cx="2786667" cy="16792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721" tIns="177721" rIns="177721" bIns="177721" numCol="1" spcCol="1270" anchor="ctr" anchorCtr="0">
          <a:noAutofit/>
        </a:bodyPr>
        <a:lstStyle/>
        <a:p>
          <a:pPr marL="0" lvl="0" indent="0" algn="l" defTabSz="1111250">
            <a:lnSpc>
              <a:spcPct val="90000"/>
            </a:lnSpc>
            <a:spcBef>
              <a:spcPct val="0"/>
            </a:spcBef>
            <a:spcAft>
              <a:spcPct val="35000"/>
            </a:spcAft>
            <a:buNone/>
          </a:pPr>
          <a:r>
            <a:rPr lang="en-US" sz="2500" kern="1200"/>
            <a:t>Early treatment prevents long-term damage.</a:t>
          </a:r>
        </a:p>
      </dsp:txBody>
      <dsp:txXfrm>
        <a:off x="1939533" y="4198841"/>
        <a:ext cx="2786667" cy="1679249"/>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13BDA00-BFE6-4ED2-BE50-D3921267A67C}">
      <dsp:nvSpPr>
        <dsp:cNvPr id="0" name=""/>
        <dsp:cNvSpPr/>
      </dsp:nvSpPr>
      <dsp:spPr>
        <a:xfrm>
          <a:off x="0" y="717"/>
          <a:ext cx="4726201" cy="1679249"/>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8E81DFA-EB5B-457E-AEC3-055668544242}">
      <dsp:nvSpPr>
        <dsp:cNvPr id="0" name=""/>
        <dsp:cNvSpPr/>
      </dsp:nvSpPr>
      <dsp:spPr>
        <a:xfrm>
          <a:off x="507973" y="378548"/>
          <a:ext cx="923587" cy="923587"/>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8FADC3AD-508E-4639-A064-A5B0825DD67F}">
      <dsp:nvSpPr>
        <dsp:cNvPr id="0" name=""/>
        <dsp:cNvSpPr/>
      </dsp:nvSpPr>
      <dsp:spPr>
        <a:xfrm>
          <a:off x="1939533" y="717"/>
          <a:ext cx="2786667" cy="16792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721" tIns="177721" rIns="177721" bIns="177721" numCol="1" spcCol="1270" anchor="ctr" anchorCtr="0">
          <a:noAutofit/>
        </a:bodyPr>
        <a:lstStyle/>
        <a:p>
          <a:pPr marL="0" lvl="0" indent="0" algn="l" defTabSz="1111250">
            <a:lnSpc>
              <a:spcPct val="90000"/>
            </a:lnSpc>
            <a:spcBef>
              <a:spcPct val="0"/>
            </a:spcBef>
            <a:spcAft>
              <a:spcPct val="35000"/>
            </a:spcAft>
            <a:buNone/>
          </a:pPr>
          <a:r>
            <a:rPr lang="en-US" sz="2500" kern="1200"/>
            <a:t>Look at different shoe pictures.</a:t>
          </a:r>
        </a:p>
      </dsp:txBody>
      <dsp:txXfrm>
        <a:off x="1939533" y="717"/>
        <a:ext cx="2786667" cy="1679249"/>
      </dsp:txXfrm>
    </dsp:sp>
    <dsp:sp modelId="{EAB18C96-7C8C-4D53-82B7-2395294FE4A0}">
      <dsp:nvSpPr>
        <dsp:cNvPr id="0" name=""/>
        <dsp:cNvSpPr/>
      </dsp:nvSpPr>
      <dsp:spPr>
        <a:xfrm>
          <a:off x="0" y="2099779"/>
          <a:ext cx="4726201" cy="1679249"/>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0018E47-703D-40EB-8C6E-40544BCD42A2}">
      <dsp:nvSpPr>
        <dsp:cNvPr id="0" name=""/>
        <dsp:cNvSpPr/>
      </dsp:nvSpPr>
      <dsp:spPr>
        <a:xfrm>
          <a:off x="507973" y="2477610"/>
          <a:ext cx="923587" cy="923587"/>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F71563A6-8CD1-4311-AD60-F4FDE36B8746}">
      <dsp:nvSpPr>
        <dsp:cNvPr id="0" name=""/>
        <dsp:cNvSpPr/>
      </dsp:nvSpPr>
      <dsp:spPr>
        <a:xfrm>
          <a:off x="1939533" y="2099779"/>
          <a:ext cx="2786667" cy="16792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721" tIns="177721" rIns="177721" bIns="177721" numCol="1" spcCol="1270" anchor="ctr" anchorCtr="0">
          <a:noAutofit/>
        </a:bodyPr>
        <a:lstStyle/>
        <a:p>
          <a:pPr marL="0" lvl="0" indent="0" algn="l" defTabSz="1111250">
            <a:lnSpc>
              <a:spcPct val="90000"/>
            </a:lnSpc>
            <a:spcBef>
              <a:spcPct val="0"/>
            </a:spcBef>
            <a:spcAft>
              <a:spcPct val="35000"/>
            </a:spcAft>
            <a:buNone/>
          </a:pPr>
          <a:r>
            <a:rPr lang="en-US" sz="2500" kern="1200"/>
            <a:t>Vote: Is this shoe good or bad for foot health?</a:t>
          </a:r>
        </a:p>
      </dsp:txBody>
      <dsp:txXfrm>
        <a:off x="1939533" y="2099779"/>
        <a:ext cx="2786667" cy="1679249"/>
      </dsp:txXfrm>
    </dsp:sp>
    <dsp:sp modelId="{7CF65039-B9F2-439D-BD3B-498C60F6DB2D}">
      <dsp:nvSpPr>
        <dsp:cNvPr id="0" name=""/>
        <dsp:cNvSpPr/>
      </dsp:nvSpPr>
      <dsp:spPr>
        <a:xfrm>
          <a:off x="0" y="4198841"/>
          <a:ext cx="4726201" cy="1679249"/>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EF15840-F94C-49A8-B063-6C8CEAA33AE3}">
      <dsp:nvSpPr>
        <dsp:cNvPr id="0" name=""/>
        <dsp:cNvSpPr/>
      </dsp:nvSpPr>
      <dsp:spPr>
        <a:xfrm>
          <a:off x="507973" y="4576672"/>
          <a:ext cx="923587" cy="923587"/>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2200DA49-9276-4D1F-BFC9-24A72D0D7091}">
      <dsp:nvSpPr>
        <dsp:cNvPr id="0" name=""/>
        <dsp:cNvSpPr/>
      </dsp:nvSpPr>
      <dsp:spPr>
        <a:xfrm>
          <a:off x="1939533" y="4198841"/>
          <a:ext cx="2786667" cy="16792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721" tIns="177721" rIns="177721" bIns="177721" numCol="1" spcCol="1270" anchor="ctr" anchorCtr="0">
          <a:noAutofit/>
        </a:bodyPr>
        <a:lstStyle/>
        <a:p>
          <a:pPr marL="0" lvl="0" indent="0" algn="l" defTabSz="1111250">
            <a:lnSpc>
              <a:spcPct val="90000"/>
            </a:lnSpc>
            <a:spcBef>
              <a:spcPct val="0"/>
            </a:spcBef>
            <a:spcAft>
              <a:spcPct val="35000"/>
            </a:spcAft>
            <a:buNone/>
          </a:pPr>
          <a:r>
            <a:rPr lang="en-US" sz="2500" kern="1200"/>
            <a:t>Discuss why with the group.</a:t>
          </a:r>
        </a:p>
      </dsp:txBody>
      <dsp:txXfrm>
        <a:off x="1939533" y="4198841"/>
        <a:ext cx="2786667" cy="1679249"/>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42BF143-13FD-43EC-994D-430549B69B0D}">
      <dsp:nvSpPr>
        <dsp:cNvPr id="0" name=""/>
        <dsp:cNvSpPr/>
      </dsp:nvSpPr>
      <dsp:spPr>
        <a:xfrm>
          <a:off x="0" y="717"/>
          <a:ext cx="4726201" cy="1679249"/>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7AECA10-F5FE-412C-A45D-7EAD0A5478B8}">
      <dsp:nvSpPr>
        <dsp:cNvPr id="0" name=""/>
        <dsp:cNvSpPr/>
      </dsp:nvSpPr>
      <dsp:spPr>
        <a:xfrm>
          <a:off x="507973" y="378548"/>
          <a:ext cx="923587" cy="923587"/>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E80365AC-9874-4712-BD65-5B96FA18C4CF}">
      <dsp:nvSpPr>
        <dsp:cNvPr id="0" name=""/>
        <dsp:cNvSpPr/>
      </dsp:nvSpPr>
      <dsp:spPr>
        <a:xfrm>
          <a:off x="1939533" y="717"/>
          <a:ext cx="2786667" cy="16792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721" tIns="177721" rIns="177721" bIns="177721" numCol="1" spcCol="1270" anchor="ctr" anchorCtr="0">
          <a:noAutofit/>
        </a:bodyPr>
        <a:lstStyle/>
        <a:p>
          <a:pPr marL="0" lvl="0" indent="0" algn="l" defTabSz="933450">
            <a:lnSpc>
              <a:spcPct val="90000"/>
            </a:lnSpc>
            <a:spcBef>
              <a:spcPct val="0"/>
            </a:spcBef>
            <a:spcAft>
              <a:spcPct val="35000"/>
            </a:spcAft>
            <a:buNone/>
          </a:pPr>
          <a:r>
            <a:rPr lang="en-US" sz="2100" kern="1200"/>
            <a:t>Q1: What is the main job of a podiatrist?</a:t>
          </a:r>
        </a:p>
      </dsp:txBody>
      <dsp:txXfrm>
        <a:off x="1939533" y="717"/>
        <a:ext cx="2786667" cy="1679249"/>
      </dsp:txXfrm>
    </dsp:sp>
    <dsp:sp modelId="{EC226F60-F2D7-46F5-B764-695D19FF2755}">
      <dsp:nvSpPr>
        <dsp:cNvPr id="0" name=""/>
        <dsp:cNvSpPr/>
      </dsp:nvSpPr>
      <dsp:spPr>
        <a:xfrm>
          <a:off x="0" y="2099779"/>
          <a:ext cx="4726201" cy="1679249"/>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7555C23-1A5E-44E4-9895-0CDE90D4AAFA}">
      <dsp:nvSpPr>
        <dsp:cNvPr id="0" name=""/>
        <dsp:cNvSpPr/>
      </dsp:nvSpPr>
      <dsp:spPr>
        <a:xfrm>
          <a:off x="507973" y="2477610"/>
          <a:ext cx="923587" cy="923587"/>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47D62214-F1A2-465F-82E2-3C9288D1CF1F}">
      <dsp:nvSpPr>
        <dsp:cNvPr id="0" name=""/>
        <dsp:cNvSpPr/>
      </dsp:nvSpPr>
      <dsp:spPr>
        <a:xfrm>
          <a:off x="1939533" y="2099779"/>
          <a:ext cx="2786667" cy="16792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721" tIns="177721" rIns="177721" bIns="177721" numCol="1" spcCol="1270" anchor="ctr" anchorCtr="0">
          <a:noAutofit/>
        </a:bodyPr>
        <a:lstStyle/>
        <a:p>
          <a:pPr marL="0" lvl="0" indent="0" algn="l" defTabSz="933450">
            <a:lnSpc>
              <a:spcPct val="90000"/>
            </a:lnSpc>
            <a:spcBef>
              <a:spcPct val="0"/>
            </a:spcBef>
            <a:spcAft>
              <a:spcPct val="35000"/>
            </a:spcAft>
            <a:buNone/>
          </a:pPr>
          <a:r>
            <a:rPr lang="en-US" sz="2100" kern="1200"/>
            <a:t>Q2: Which condition might need urgent care? (Diabetic foot / Healthy foot)</a:t>
          </a:r>
        </a:p>
      </dsp:txBody>
      <dsp:txXfrm>
        <a:off x="1939533" y="2099779"/>
        <a:ext cx="2786667" cy="1679249"/>
      </dsp:txXfrm>
    </dsp:sp>
    <dsp:sp modelId="{4BDC6D43-C656-48FE-8208-E5789B8245CF}">
      <dsp:nvSpPr>
        <dsp:cNvPr id="0" name=""/>
        <dsp:cNvSpPr/>
      </dsp:nvSpPr>
      <dsp:spPr>
        <a:xfrm>
          <a:off x="0" y="4198841"/>
          <a:ext cx="4726201" cy="1679249"/>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8F592FB-2E0A-4C7D-86D7-CB62668F772B}">
      <dsp:nvSpPr>
        <dsp:cNvPr id="0" name=""/>
        <dsp:cNvSpPr/>
      </dsp:nvSpPr>
      <dsp:spPr>
        <a:xfrm>
          <a:off x="507973" y="4576672"/>
          <a:ext cx="923587" cy="923587"/>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D730734F-D87D-43E1-B775-1E38FCA55E61}">
      <dsp:nvSpPr>
        <dsp:cNvPr id="0" name=""/>
        <dsp:cNvSpPr/>
      </dsp:nvSpPr>
      <dsp:spPr>
        <a:xfrm>
          <a:off x="1939533" y="4198841"/>
          <a:ext cx="2786667" cy="16792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721" tIns="177721" rIns="177721" bIns="177721" numCol="1" spcCol="1270" anchor="ctr" anchorCtr="0">
          <a:noAutofit/>
        </a:bodyPr>
        <a:lstStyle/>
        <a:p>
          <a:pPr marL="0" lvl="0" indent="0" algn="l" defTabSz="933450">
            <a:lnSpc>
              <a:spcPct val="90000"/>
            </a:lnSpc>
            <a:spcBef>
              <a:spcPct val="0"/>
            </a:spcBef>
            <a:spcAft>
              <a:spcPct val="35000"/>
            </a:spcAft>
            <a:buNone/>
          </a:pPr>
          <a:r>
            <a:rPr lang="en-US" sz="2100" kern="1200"/>
            <a:t>Q3: Name one key personal quality for a podiatrist.</a:t>
          </a:r>
        </a:p>
      </dsp:txBody>
      <dsp:txXfrm>
        <a:off x="1939533" y="4198841"/>
        <a:ext cx="2786667" cy="1679249"/>
      </dsp:txXfrm>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7.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8.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9.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5229FAB-D840-4E8A-B118-ABC1FB446CFB}" type="datetimeFigureOut">
              <a:rPr lang="en-GB" smtClean="0"/>
              <a:t>06/10/2025</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92E9352-C93A-45B7-B1CD-310B370E10E8}" type="slidenum">
              <a:rPr lang="en-GB" smtClean="0"/>
              <a:t>‹#›</a:t>
            </a:fld>
            <a:endParaRPr lang="en-GB"/>
          </a:p>
        </p:txBody>
      </p:sp>
    </p:spTree>
    <p:extLst>
      <p:ext uri="{BB962C8B-B14F-4D97-AF65-F5344CB8AC3E}">
        <p14:creationId xmlns:p14="http://schemas.microsoft.com/office/powerpoint/2010/main" val="6889110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diabetes.org.uk/about-diabetes/looking-after-diabetes/complications/nerves-neuropathy#peripheral" TargetMode="External"/><Relationship Id="rId2" Type="http://schemas.openxmlformats.org/officeDocument/2006/relationships/slide" Target="../slides/slide16.xml"/><Relationship Id="rId1" Type="http://schemas.openxmlformats.org/officeDocument/2006/relationships/notesMaster" Target="../notesMasters/notesMaster1.xml"/><Relationship Id="rId4" Type="http://schemas.openxmlformats.org/officeDocument/2006/relationships/hyperlink" Target="https://www.diabetes.org.uk/complications"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What components of the shoe could cause problems?</a:t>
            </a:r>
          </a:p>
          <a:p>
            <a:r>
              <a:rPr lang="en-GB" dirty="0"/>
              <a:t>What components</a:t>
            </a:r>
            <a:r>
              <a:rPr lang="en-GB" baseline="0" dirty="0"/>
              <a:t> of the shoe are good for our feet?</a:t>
            </a:r>
          </a:p>
          <a:p>
            <a:pPr marL="0" indent="0">
              <a:buFontTx/>
              <a:buNone/>
            </a:pPr>
            <a:r>
              <a:rPr lang="en-GB" sz="1200" dirty="0">
                <a:latin typeface="Arial" panose="020B0604020202020204" pitchFamily="34" charset="0"/>
                <a:cs typeface="Arial" panose="020B0604020202020204" pitchFamily="34" charset="0"/>
              </a:rPr>
              <a:t>What components make them comfortable? </a:t>
            </a:r>
          </a:p>
          <a:p>
            <a:pPr marL="0" indent="0">
              <a:buFontTx/>
              <a:buNone/>
            </a:pPr>
            <a:r>
              <a:rPr lang="en-GB" sz="1200" dirty="0">
                <a:latin typeface="Arial" panose="020B0604020202020204" pitchFamily="34" charset="0"/>
                <a:cs typeface="Arial" panose="020B0604020202020204" pitchFamily="34" charset="0"/>
              </a:rPr>
              <a:t>Have you ever had a pair of shoes that have caused problems? </a:t>
            </a:r>
          </a:p>
          <a:p>
            <a:pPr marL="0" indent="0">
              <a:buFontTx/>
              <a:buNone/>
            </a:pPr>
            <a:r>
              <a:rPr lang="en-GB" sz="1200" dirty="0">
                <a:latin typeface="Arial" panose="020B0604020202020204" pitchFamily="34" charset="0"/>
                <a:cs typeface="Arial" panose="020B0604020202020204" pitchFamily="34" charset="0"/>
              </a:rPr>
              <a:t>How did you know they were not a suitable shoe?</a:t>
            </a:r>
          </a:p>
          <a:p>
            <a:pPr marL="0" indent="0">
              <a:buFontTx/>
              <a:buNone/>
            </a:pPr>
            <a:r>
              <a:rPr lang="en-GB" sz="1200" dirty="0">
                <a:latin typeface="Arial" panose="020B0604020202020204" pitchFamily="34" charset="0"/>
                <a:cs typeface="Arial" panose="020B0604020202020204" pitchFamily="34" charset="0"/>
              </a:rPr>
              <a:t>What different shoes do your friends and family wear?</a:t>
            </a:r>
          </a:p>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E74C143-3EAD-46B9-8A8C-95262C266B6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752806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Watch</a:t>
            </a:r>
            <a:r>
              <a:rPr lang="en-GB" baseline="0" dirty="0"/>
              <a:t> video – ‘what is diabetes’</a:t>
            </a:r>
          </a:p>
          <a:p>
            <a:r>
              <a:rPr lang="pt-BR" dirty="0">
                <a:hlinkClick r:id="rId3"/>
              </a:rPr>
              <a:t>Diabetic neuropathy (nerve damage) | Diabetes UK</a:t>
            </a:r>
            <a:endParaRPr lang="pt-BR" dirty="0"/>
          </a:p>
          <a:p>
            <a:r>
              <a:rPr lang="en-GB" sz="1200" b="1" i="0" kern="1200" dirty="0">
                <a:solidFill>
                  <a:schemeClr val="tx1"/>
                </a:solidFill>
                <a:effectLst/>
                <a:latin typeface="+mn-lt"/>
                <a:ea typeface="+mn-ea"/>
                <a:cs typeface="+mn-cs"/>
              </a:rPr>
              <a:t>What is diabetic neuropathy? </a:t>
            </a:r>
          </a:p>
          <a:p>
            <a:r>
              <a:rPr lang="en-GB" sz="1200" b="0" i="0" kern="1200" dirty="0">
                <a:solidFill>
                  <a:schemeClr val="tx1"/>
                </a:solidFill>
                <a:effectLst/>
                <a:latin typeface="+mn-lt"/>
                <a:ea typeface="+mn-ea"/>
                <a:cs typeface="+mn-cs"/>
              </a:rPr>
              <a:t>Diabetic neuropathy is when diabetes causes damage to your nerves. It can affect different types of nerves in your body, including in your feet, organs and muscles.  </a:t>
            </a:r>
          </a:p>
          <a:p>
            <a:r>
              <a:rPr lang="en-GB" sz="1200" b="0" i="0" kern="1200" dirty="0">
                <a:solidFill>
                  <a:schemeClr val="tx1"/>
                </a:solidFill>
                <a:effectLst/>
                <a:latin typeface="+mn-lt"/>
                <a:ea typeface="+mn-ea"/>
                <a:cs typeface="+mn-cs"/>
              </a:rPr>
              <a:t>Nerves carry messages between the brain and every part of our bodies so that we can see, hear, feel and move. They also carry signals to parts of the body such as the heart, making it beat at different speeds, and the lungs, so we can breathe.</a:t>
            </a:r>
          </a:p>
          <a:p>
            <a:r>
              <a:rPr lang="en-GB" sz="1200" b="0" i="0" kern="1200" dirty="0">
                <a:solidFill>
                  <a:schemeClr val="tx1"/>
                </a:solidFill>
                <a:effectLst/>
                <a:latin typeface="+mn-lt"/>
                <a:ea typeface="+mn-ea"/>
                <a:cs typeface="+mn-cs"/>
              </a:rPr>
              <a:t>Damage to the nerves can cause serious problems in different parts of the body for people with type 1, type 2 or other types of diabetes.</a:t>
            </a:r>
          </a:p>
          <a:p>
            <a:r>
              <a:rPr lang="en-GB" sz="1200" b="1" i="0" kern="1200" dirty="0">
                <a:solidFill>
                  <a:schemeClr val="tx1"/>
                </a:solidFill>
                <a:effectLst/>
                <a:latin typeface="+mn-lt"/>
                <a:ea typeface="+mn-ea"/>
                <a:cs typeface="+mn-cs"/>
              </a:rPr>
              <a:t>Causes of diabetic neuropathy  </a:t>
            </a:r>
          </a:p>
          <a:p>
            <a:r>
              <a:rPr lang="en-GB" sz="1200" b="0" i="0" kern="1200" dirty="0">
                <a:solidFill>
                  <a:schemeClr val="tx1"/>
                </a:solidFill>
                <a:effectLst/>
                <a:latin typeface="+mn-lt"/>
                <a:ea typeface="+mn-ea"/>
                <a:cs typeface="+mn-cs"/>
              </a:rPr>
              <a:t>Neuropathy is one of the long-term </a:t>
            </a:r>
            <a:r>
              <a:rPr lang="en-GB" sz="1200" b="0" i="0" u="none" strike="noStrike" kern="1200" dirty="0">
                <a:solidFill>
                  <a:schemeClr val="tx1"/>
                </a:solidFill>
                <a:effectLst/>
                <a:latin typeface="+mn-lt"/>
                <a:ea typeface="+mn-ea"/>
                <a:cs typeface="+mn-cs"/>
                <a:hlinkClick r:id="rId4"/>
              </a:rPr>
              <a:t>complications</a:t>
            </a:r>
            <a:r>
              <a:rPr lang="en-GB" sz="1200" b="0" i="0" u="sng" kern="1200" dirty="0">
                <a:solidFill>
                  <a:schemeClr val="tx1"/>
                </a:solidFill>
                <a:effectLst/>
                <a:latin typeface="+mn-lt"/>
                <a:ea typeface="+mn-ea"/>
                <a:cs typeface="+mn-cs"/>
              </a:rPr>
              <a:t> </a:t>
            </a:r>
            <a:r>
              <a:rPr lang="en-GB" sz="1200" b="0" i="0" kern="1200" dirty="0">
                <a:solidFill>
                  <a:schemeClr val="tx1"/>
                </a:solidFill>
                <a:effectLst/>
                <a:latin typeface="+mn-lt"/>
                <a:ea typeface="+mn-ea"/>
                <a:cs typeface="+mn-cs"/>
              </a:rPr>
              <a:t>of diabetes.  </a:t>
            </a:r>
          </a:p>
          <a:p>
            <a:r>
              <a:rPr lang="en-GB" sz="1200" b="0" i="0" kern="1200" dirty="0">
                <a:solidFill>
                  <a:schemeClr val="tx1"/>
                </a:solidFill>
                <a:effectLst/>
                <a:latin typeface="+mn-lt"/>
                <a:ea typeface="+mn-ea"/>
                <a:cs typeface="+mn-cs"/>
              </a:rPr>
              <a:t>Over time, high blood glucose levels, also known as blood sugar levels can damage the small blood vessels that supply the nerves in your body. This stops essential nutrients reaching the nerves, which means the nerve fibres can become damaged, and they may disappear. </a:t>
            </a:r>
          </a:p>
          <a:p>
            <a:r>
              <a:rPr lang="en-GB" sz="1200" b="0" i="0" kern="1200" dirty="0">
                <a:solidFill>
                  <a:schemeClr val="tx1"/>
                </a:solidFill>
                <a:effectLst/>
                <a:latin typeface="+mn-lt"/>
                <a:ea typeface="+mn-ea"/>
                <a:cs typeface="+mn-cs"/>
              </a:rPr>
              <a:t>Discuss symptoms of diabetic nerve damage is the picture</a:t>
            </a:r>
            <a:r>
              <a:rPr lang="en-GB" sz="1200" b="0" i="0" kern="1200" baseline="0" dirty="0">
                <a:solidFill>
                  <a:schemeClr val="tx1"/>
                </a:solidFill>
                <a:effectLst/>
                <a:latin typeface="+mn-lt"/>
                <a:ea typeface="+mn-ea"/>
                <a:cs typeface="+mn-cs"/>
              </a:rPr>
              <a:t> on the slide.</a:t>
            </a:r>
            <a:endParaRPr lang="en-GB" sz="1200" b="0" i="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E74C143-3EAD-46B9-8A8C-95262C266B6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379493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What components of the shoe could cause problems?</a:t>
            </a:r>
          </a:p>
          <a:p>
            <a:r>
              <a:rPr lang="en-GB" dirty="0"/>
              <a:t>What components</a:t>
            </a:r>
            <a:r>
              <a:rPr lang="en-GB" baseline="0" dirty="0"/>
              <a:t> of the shoe are good for our feet?</a:t>
            </a:r>
          </a:p>
          <a:p>
            <a:pPr marL="0" indent="0">
              <a:buFontTx/>
              <a:buNone/>
            </a:pPr>
            <a:r>
              <a:rPr lang="en-GB" sz="1200" dirty="0">
                <a:latin typeface="Arial" panose="020B0604020202020204" pitchFamily="34" charset="0"/>
                <a:cs typeface="Arial" panose="020B0604020202020204" pitchFamily="34" charset="0"/>
              </a:rPr>
              <a:t>What components make them comfortable? </a:t>
            </a:r>
          </a:p>
          <a:p>
            <a:pPr marL="0" indent="0">
              <a:buFontTx/>
              <a:buNone/>
            </a:pPr>
            <a:r>
              <a:rPr lang="en-GB" sz="1200" dirty="0">
                <a:latin typeface="Arial" panose="020B0604020202020204" pitchFamily="34" charset="0"/>
                <a:cs typeface="Arial" panose="020B0604020202020204" pitchFamily="34" charset="0"/>
              </a:rPr>
              <a:t>Have you ever had a pair of shoes that have caused problems? </a:t>
            </a:r>
          </a:p>
          <a:p>
            <a:pPr marL="0" indent="0">
              <a:buFontTx/>
              <a:buNone/>
            </a:pPr>
            <a:r>
              <a:rPr lang="en-GB" sz="1200" dirty="0">
                <a:latin typeface="Arial" panose="020B0604020202020204" pitchFamily="34" charset="0"/>
                <a:cs typeface="Arial" panose="020B0604020202020204" pitchFamily="34" charset="0"/>
              </a:rPr>
              <a:t>How did you know they were not a suitable shoe?</a:t>
            </a:r>
          </a:p>
          <a:p>
            <a:pPr marL="0" indent="0">
              <a:buFontTx/>
              <a:buNone/>
            </a:pPr>
            <a:r>
              <a:rPr lang="en-GB" sz="1200" dirty="0">
                <a:latin typeface="Arial" panose="020B0604020202020204" pitchFamily="34" charset="0"/>
                <a:cs typeface="Arial" panose="020B0604020202020204" pitchFamily="34" charset="0"/>
              </a:rPr>
              <a:t>What different shoes do your friends and family wear?</a:t>
            </a:r>
          </a:p>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E74C143-3EAD-46B9-8A8C-95262C266B6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445105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What components of the shoe could cause problems?</a:t>
            </a:r>
          </a:p>
          <a:p>
            <a:r>
              <a:rPr lang="en-GB" dirty="0"/>
              <a:t>What components</a:t>
            </a:r>
            <a:r>
              <a:rPr lang="en-GB" baseline="0" dirty="0"/>
              <a:t> of the shoe are good for our feet?</a:t>
            </a:r>
          </a:p>
          <a:p>
            <a:pPr marL="0" indent="0">
              <a:buFontTx/>
              <a:buNone/>
            </a:pPr>
            <a:r>
              <a:rPr lang="en-GB" sz="1200" dirty="0">
                <a:latin typeface="Arial" panose="020B0604020202020204" pitchFamily="34" charset="0"/>
                <a:cs typeface="Arial" panose="020B0604020202020204" pitchFamily="34" charset="0"/>
              </a:rPr>
              <a:t>What components make them comfortable? </a:t>
            </a:r>
          </a:p>
          <a:p>
            <a:pPr marL="0" indent="0">
              <a:buFontTx/>
              <a:buNone/>
            </a:pPr>
            <a:r>
              <a:rPr lang="en-GB" sz="1200" dirty="0">
                <a:latin typeface="Arial" panose="020B0604020202020204" pitchFamily="34" charset="0"/>
                <a:cs typeface="Arial" panose="020B0604020202020204" pitchFamily="34" charset="0"/>
              </a:rPr>
              <a:t>Have you ever had a pair of shoes that have caused problems? </a:t>
            </a:r>
          </a:p>
          <a:p>
            <a:pPr marL="0" indent="0">
              <a:buFontTx/>
              <a:buNone/>
            </a:pPr>
            <a:r>
              <a:rPr lang="en-GB" sz="1200" dirty="0">
                <a:latin typeface="Arial" panose="020B0604020202020204" pitchFamily="34" charset="0"/>
                <a:cs typeface="Arial" panose="020B0604020202020204" pitchFamily="34" charset="0"/>
              </a:rPr>
              <a:t>How did you know they were not a suitable shoe?</a:t>
            </a:r>
          </a:p>
          <a:p>
            <a:pPr marL="0" indent="0">
              <a:buFontTx/>
              <a:buNone/>
            </a:pPr>
            <a:r>
              <a:rPr lang="en-GB" sz="1200" dirty="0">
                <a:latin typeface="Arial" panose="020B0604020202020204" pitchFamily="34" charset="0"/>
                <a:cs typeface="Arial" panose="020B0604020202020204" pitchFamily="34" charset="0"/>
              </a:rPr>
              <a:t>What different shoes do your friends and family wear?</a:t>
            </a:r>
          </a:p>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E74C143-3EAD-46B9-8A8C-95262C266B6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251864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5BCAD085-E8A6-8845-BD4E-CB4CCA059FC4}" type="datetimeFigureOut">
              <a:rPr lang="en-US" smtClean="0"/>
              <a:t>10/6/2025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10/6/2025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10/6/2025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endParaRPr lang="en-GB"/>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460B6A7D-3A23-4075-B543-0849A076ABA3}" type="datetimeFigureOut">
              <a:rPr lang="en-GB" smtClean="0"/>
              <a:t>06/10/2025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A834F0A-F3FF-4FB7-9EA1-A0E36CBF32B1}" type="slidenum">
              <a:rPr lang="en-GB" smtClean="0"/>
              <a:t>‹#›</a:t>
            </a:fld>
            <a:endParaRPr lang="en-GB"/>
          </a:p>
        </p:txBody>
      </p:sp>
    </p:spTree>
    <p:extLst>
      <p:ext uri="{BB962C8B-B14F-4D97-AF65-F5344CB8AC3E}">
        <p14:creationId xmlns:p14="http://schemas.microsoft.com/office/powerpoint/2010/main" val="247841447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460B6A7D-3A23-4075-B543-0849A076ABA3}" type="datetimeFigureOut">
              <a:rPr lang="en-GB" smtClean="0"/>
              <a:t>06/10/2025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A834F0A-F3FF-4FB7-9EA1-A0E36CBF32B1}" type="slidenum">
              <a:rPr lang="en-GB" smtClean="0"/>
              <a:t>‹#›</a:t>
            </a:fld>
            <a:endParaRPr lang="en-GB"/>
          </a:p>
        </p:txBody>
      </p:sp>
    </p:spTree>
    <p:extLst>
      <p:ext uri="{BB962C8B-B14F-4D97-AF65-F5344CB8AC3E}">
        <p14:creationId xmlns:p14="http://schemas.microsoft.com/office/powerpoint/2010/main" val="359957793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a:t>Click to edit Master title style</a:t>
            </a:r>
            <a:endParaRPr lang="en-GB"/>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60B6A7D-3A23-4075-B543-0849A076ABA3}" type="datetimeFigureOut">
              <a:rPr lang="en-GB" smtClean="0"/>
              <a:t>06/10/2025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A834F0A-F3FF-4FB7-9EA1-A0E36CBF32B1}" type="slidenum">
              <a:rPr lang="en-GB" smtClean="0"/>
              <a:t>‹#›</a:t>
            </a:fld>
            <a:endParaRPr lang="en-GB"/>
          </a:p>
        </p:txBody>
      </p:sp>
    </p:spTree>
    <p:extLst>
      <p:ext uri="{BB962C8B-B14F-4D97-AF65-F5344CB8AC3E}">
        <p14:creationId xmlns:p14="http://schemas.microsoft.com/office/powerpoint/2010/main" val="171263283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460B6A7D-3A23-4075-B543-0849A076ABA3}" type="datetimeFigureOut">
              <a:rPr lang="en-GB" smtClean="0"/>
              <a:t>06/10/2025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A834F0A-F3FF-4FB7-9EA1-A0E36CBF32B1}" type="slidenum">
              <a:rPr lang="en-GB" smtClean="0"/>
              <a:t>‹#›</a:t>
            </a:fld>
            <a:endParaRPr lang="en-GB"/>
          </a:p>
        </p:txBody>
      </p:sp>
    </p:spTree>
    <p:extLst>
      <p:ext uri="{BB962C8B-B14F-4D97-AF65-F5344CB8AC3E}">
        <p14:creationId xmlns:p14="http://schemas.microsoft.com/office/powerpoint/2010/main" val="21269530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460B6A7D-3A23-4075-B543-0849A076ABA3}" type="datetimeFigureOut">
              <a:rPr lang="en-GB" smtClean="0"/>
              <a:t>06/10/2025</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DA834F0A-F3FF-4FB7-9EA1-A0E36CBF32B1}" type="slidenum">
              <a:rPr lang="en-GB" smtClean="0"/>
              <a:t>‹#›</a:t>
            </a:fld>
            <a:endParaRPr lang="en-GB"/>
          </a:p>
        </p:txBody>
      </p:sp>
    </p:spTree>
    <p:extLst>
      <p:ext uri="{BB962C8B-B14F-4D97-AF65-F5344CB8AC3E}">
        <p14:creationId xmlns:p14="http://schemas.microsoft.com/office/powerpoint/2010/main" val="259339704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460B6A7D-3A23-4075-B543-0849A076ABA3}" type="datetimeFigureOut">
              <a:rPr lang="en-GB" smtClean="0"/>
              <a:t>06/10/2025</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DA834F0A-F3FF-4FB7-9EA1-A0E36CBF32B1}" type="slidenum">
              <a:rPr lang="en-GB" smtClean="0"/>
              <a:t>‹#›</a:t>
            </a:fld>
            <a:endParaRPr lang="en-GB"/>
          </a:p>
        </p:txBody>
      </p:sp>
    </p:spTree>
    <p:extLst>
      <p:ext uri="{BB962C8B-B14F-4D97-AF65-F5344CB8AC3E}">
        <p14:creationId xmlns:p14="http://schemas.microsoft.com/office/powerpoint/2010/main" val="312686248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60B6A7D-3A23-4075-B543-0849A076ABA3}" type="datetimeFigureOut">
              <a:rPr lang="en-GB" smtClean="0"/>
              <a:t>06/10/2025</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DA834F0A-F3FF-4FB7-9EA1-A0E36CBF32B1}" type="slidenum">
              <a:rPr lang="en-GB" smtClean="0"/>
              <a:t>‹#›</a:t>
            </a:fld>
            <a:endParaRPr lang="en-GB"/>
          </a:p>
        </p:txBody>
      </p:sp>
    </p:spTree>
    <p:extLst>
      <p:ext uri="{BB962C8B-B14F-4D97-AF65-F5344CB8AC3E}">
        <p14:creationId xmlns:p14="http://schemas.microsoft.com/office/powerpoint/2010/main" val="185889163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en-GB"/>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460B6A7D-3A23-4075-B543-0849A076ABA3}" type="datetimeFigureOut">
              <a:rPr lang="en-GB" smtClean="0"/>
              <a:t>06/10/2025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A834F0A-F3FF-4FB7-9EA1-A0E36CBF32B1}" type="slidenum">
              <a:rPr lang="en-GB" smtClean="0"/>
              <a:t>‹#›</a:t>
            </a:fld>
            <a:endParaRPr lang="en-GB"/>
          </a:p>
        </p:txBody>
      </p:sp>
    </p:spTree>
    <p:extLst>
      <p:ext uri="{BB962C8B-B14F-4D97-AF65-F5344CB8AC3E}">
        <p14:creationId xmlns:p14="http://schemas.microsoft.com/office/powerpoint/2010/main" val="40092867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10/6/2025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en-GB"/>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GB"/>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460B6A7D-3A23-4075-B543-0849A076ABA3}" type="datetimeFigureOut">
              <a:rPr lang="en-GB" smtClean="0"/>
              <a:t>06/10/2025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A834F0A-F3FF-4FB7-9EA1-A0E36CBF32B1}" type="slidenum">
              <a:rPr lang="en-GB" smtClean="0"/>
              <a:t>‹#›</a:t>
            </a:fld>
            <a:endParaRPr lang="en-GB"/>
          </a:p>
        </p:txBody>
      </p:sp>
    </p:spTree>
    <p:extLst>
      <p:ext uri="{BB962C8B-B14F-4D97-AF65-F5344CB8AC3E}">
        <p14:creationId xmlns:p14="http://schemas.microsoft.com/office/powerpoint/2010/main" val="420695005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460B6A7D-3A23-4075-B543-0849A076ABA3}" type="datetimeFigureOut">
              <a:rPr lang="en-GB" smtClean="0"/>
              <a:t>06/10/2025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A834F0A-F3FF-4FB7-9EA1-A0E36CBF32B1}" type="slidenum">
              <a:rPr lang="en-GB" smtClean="0"/>
              <a:t>‹#›</a:t>
            </a:fld>
            <a:endParaRPr lang="en-GB"/>
          </a:p>
        </p:txBody>
      </p:sp>
    </p:spTree>
    <p:extLst>
      <p:ext uri="{BB962C8B-B14F-4D97-AF65-F5344CB8AC3E}">
        <p14:creationId xmlns:p14="http://schemas.microsoft.com/office/powerpoint/2010/main" val="29685902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460B6A7D-3A23-4075-B543-0849A076ABA3}" type="datetimeFigureOut">
              <a:rPr lang="en-GB" smtClean="0"/>
              <a:t>06/10/2025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A834F0A-F3FF-4FB7-9EA1-A0E36CBF32B1}" type="slidenum">
              <a:rPr lang="en-GB" smtClean="0"/>
              <a:t>‹#›</a:t>
            </a:fld>
            <a:endParaRPr lang="en-GB"/>
          </a:p>
        </p:txBody>
      </p:sp>
    </p:spTree>
    <p:extLst>
      <p:ext uri="{BB962C8B-B14F-4D97-AF65-F5344CB8AC3E}">
        <p14:creationId xmlns:p14="http://schemas.microsoft.com/office/powerpoint/2010/main" val="351563003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5" name="Picture 4" descr="A purple and green logo&#10;&#10;Description automatically generated">
            <a:extLst>
              <a:ext uri="{FF2B5EF4-FFF2-40B4-BE49-F238E27FC236}">
                <a16:creationId xmlns:a16="http://schemas.microsoft.com/office/drawing/2014/main" id="{0CD3A093-D409-DC6A-7DD7-09BB411E5E99}"/>
              </a:ext>
            </a:extLst>
          </p:cNvPr>
          <p:cNvPicPr>
            <a:picLocks noChangeAspect="1"/>
          </p:cNvPicPr>
          <p:nvPr userDrawn="1"/>
        </p:nvPicPr>
        <p:blipFill>
          <a:blip r:embed="rId2"/>
          <a:stretch>
            <a:fillRect/>
          </a:stretch>
        </p:blipFill>
        <p:spPr>
          <a:xfrm>
            <a:off x="0" y="1"/>
            <a:ext cx="9144000" cy="6889899"/>
          </a:xfrm>
          <a:prstGeom prst="rect">
            <a:avLst/>
          </a:prstGeom>
        </p:spPr>
      </p:pic>
      <p:sp>
        <p:nvSpPr>
          <p:cNvPr id="2" name="Title 1">
            <a:extLst>
              <a:ext uri="{FF2B5EF4-FFF2-40B4-BE49-F238E27FC236}">
                <a16:creationId xmlns:a16="http://schemas.microsoft.com/office/drawing/2014/main" id="{99AB42A4-43CF-F933-82D2-807F95D1903A}"/>
              </a:ext>
            </a:extLst>
          </p:cNvPr>
          <p:cNvSpPr>
            <a:spLocks noGrp="1"/>
          </p:cNvSpPr>
          <p:nvPr>
            <p:ph type="ctrTitle"/>
          </p:nvPr>
        </p:nvSpPr>
        <p:spPr>
          <a:xfrm>
            <a:off x="449580" y="2875757"/>
            <a:ext cx="3703320" cy="2011362"/>
          </a:xfrm>
        </p:spPr>
        <p:txBody>
          <a:bodyPr anchor="t">
            <a:normAutofit/>
          </a:bodyPr>
          <a:lstStyle>
            <a:lvl1pPr algn="l">
              <a:defRPr sz="3000">
                <a:solidFill>
                  <a:schemeClr val="bg1"/>
                </a:solidFill>
                <a:latin typeface="Calibri" panose="020F0502020204030204" pitchFamily="34" charset="0"/>
                <a:cs typeface="Calibri" panose="020F0502020204030204" pitchFamily="34" charset="0"/>
              </a:defRPr>
            </a:lvl1pPr>
          </a:lstStyle>
          <a:p>
            <a:r>
              <a:rPr lang="en-GB" dirty="0"/>
              <a:t>Click to edit Master title style</a:t>
            </a:r>
            <a:endParaRPr lang="en-US" dirty="0"/>
          </a:p>
        </p:txBody>
      </p:sp>
      <p:sp>
        <p:nvSpPr>
          <p:cNvPr id="3" name="Subtitle 2">
            <a:extLst>
              <a:ext uri="{FF2B5EF4-FFF2-40B4-BE49-F238E27FC236}">
                <a16:creationId xmlns:a16="http://schemas.microsoft.com/office/drawing/2014/main" id="{C00E63FE-B202-3DAF-84CE-ABF22DC478C2}"/>
              </a:ext>
            </a:extLst>
          </p:cNvPr>
          <p:cNvSpPr>
            <a:spLocks noGrp="1"/>
          </p:cNvSpPr>
          <p:nvPr>
            <p:ph type="subTitle" idx="1"/>
          </p:nvPr>
        </p:nvSpPr>
        <p:spPr>
          <a:xfrm>
            <a:off x="449580" y="4719638"/>
            <a:ext cx="6858000" cy="1655762"/>
          </a:xfrm>
        </p:spPr>
        <p:txBody>
          <a:bodyPr/>
          <a:lstStyle>
            <a:lvl1pPr marL="0" indent="0" algn="l">
              <a:buNone/>
              <a:defRPr sz="18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dirty="0"/>
              <a:t>Click to edit Master subtitle style</a:t>
            </a:r>
            <a:endParaRPr lang="en-US" dirty="0"/>
          </a:p>
        </p:txBody>
      </p:sp>
    </p:spTree>
    <p:extLst>
      <p:ext uri="{BB962C8B-B14F-4D97-AF65-F5344CB8AC3E}">
        <p14:creationId xmlns:p14="http://schemas.microsoft.com/office/powerpoint/2010/main" val="376934362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106C31-5FE4-0DEE-31E3-C84DC8C27DF4}"/>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D4EFA2DC-689A-B81C-8FED-20799EC32AD7}"/>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BC0770A9-3849-D228-F1DE-8F71C8730BD3}"/>
              </a:ext>
            </a:extLst>
          </p:cNvPr>
          <p:cNvSpPr>
            <a:spLocks noGrp="1"/>
          </p:cNvSpPr>
          <p:nvPr>
            <p:ph type="dt" sz="half" idx="10"/>
          </p:nvPr>
        </p:nvSpPr>
        <p:spPr>
          <a:xfrm>
            <a:off x="628650" y="6356351"/>
            <a:ext cx="2057400" cy="365125"/>
          </a:xfrm>
          <a:prstGeom prst="rect">
            <a:avLst/>
          </a:prstGeom>
        </p:spPr>
        <p:txBody>
          <a:bodyPr/>
          <a:lstStyle/>
          <a:p>
            <a:fld id="{3D2F09F9-2395-8C43-82B3-9F112E1B1C52}" type="datetimeFigureOut">
              <a:rPr lang="en-US" smtClean="0"/>
              <a:t>10/6/2025</a:t>
            </a:fld>
            <a:endParaRPr lang="en-US"/>
          </a:p>
        </p:txBody>
      </p:sp>
      <p:sp>
        <p:nvSpPr>
          <p:cNvPr id="5" name="Footer Placeholder 4">
            <a:extLst>
              <a:ext uri="{FF2B5EF4-FFF2-40B4-BE49-F238E27FC236}">
                <a16:creationId xmlns:a16="http://schemas.microsoft.com/office/drawing/2014/main" id="{00DE1878-81EF-5288-7D4B-0245E1FDB396}"/>
              </a:ext>
            </a:extLst>
          </p:cNvPr>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C71883E-207D-C3D6-30C0-8589199E3668}"/>
              </a:ext>
            </a:extLst>
          </p:cNvPr>
          <p:cNvSpPr>
            <a:spLocks noGrp="1"/>
          </p:cNvSpPr>
          <p:nvPr>
            <p:ph type="sldNum" sz="quarter" idx="12"/>
          </p:nvPr>
        </p:nvSpPr>
        <p:spPr>
          <a:xfrm>
            <a:off x="6457950" y="6356351"/>
            <a:ext cx="2057400" cy="365125"/>
          </a:xfrm>
          <a:prstGeom prst="rect">
            <a:avLst/>
          </a:prstGeom>
        </p:spPr>
        <p:txBody>
          <a:bodyPr/>
          <a:lstStyle/>
          <a:p>
            <a:fld id="{479D1B6F-DAC0-8243-9DCD-4E555EB927B4}" type="slidenum">
              <a:rPr lang="en-US" smtClean="0"/>
              <a:t>‹#›</a:t>
            </a:fld>
            <a:endParaRPr lang="en-US"/>
          </a:p>
        </p:txBody>
      </p:sp>
    </p:spTree>
    <p:extLst>
      <p:ext uri="{BB962C8B-B14F-4D97-AF65-F5344CB8AC3E}">
        <p14:creationId xmlns:p14="http://schemas.microsoft.com/office/powerpoint/2010/main" val="285017009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5" name="Picture 4" descr="A blue and green background with a white circle&#10;&#10;Description automatically generated">
            <a:extLst>
              <a:ext uri="{FF2B5EF4-FFF2-40B4-BE49-F238E27FC236}">
                <a16:creationId xmlns:a16="http://schemas.microsoft.com/office/drawing/2014/main" id="{CF9C4C18-EFD1-7C21-2AB2-D7B997214780}"/>
              </a:ext>
            </a:extLst>
          </p:cNvPr>
          <p:cNvPicPr>
            <a:picLocks noChangeAspect="1"/>
          </p:cNvPicPr>
          <p:nvPr userDrawn="1"/>
        </p:nvPicPr>
        <p:blipFill>
          <a:blip r:embed="rId2"/>
          <a:stretch>
            <a:fillRect/>
          </a:stretch>
        </p:blipFill>
        <p:spPr>
          <a:xfrm>
            <a:off x="0" y="0"/>
            <a:ext cx="9144000" cy="6868633"/>
          </a:xfrm>
          <a:prstGeom prst="rect">
            <a:avLst/>
          </a:prstGeom>
        </p:spPr>
      </p:pic>
      <p:sp>
        <p:nvSpPr>
          <p:cNvPr id="2" name="Title 1">
            <a:extLst>
              <a:ext uri="{FF2B5EF4-FFF2-40B4-BE49-F238E27FC236}">
                <a16:creationId xmlns:a16="http://schemas.microsoft.com/office/drawing/2014/main" id="{75BF2CA2-6071-2143-9F5E-39170220BAB0}"/>
              </a:ext>
            </a:extLst>
          </p:cNvPr>
          <p:cNvSpPr>
            <a:spLocks noGrp="1"/>
          </p:cNvSpPr>
          <p:nvPr>
            <p:ph type="title"/>
          </p:nvPr>
        </p:nvSpPr>
        <p:spPr>
          <a:xfrm>
            <a:off x="623888" y="2913771"/>
            <a:ext cx="4613131" cy="2852737"/>
          </a:xfrm>
        </p:spPr>
        <p:txBody>
          <a:bodyPr anchor="t">
            <a:normAutofit/>
          </a:bodyPr>
          <a:lstStyle>
            <a:lvl1pPr>
              <a:defRPr sz="2700">
                <a:solidFill>
                  <a:schemeClr val="bg1"/>
                </a:solidFill>
              </a:defRPr>
            </a:lvl1pPr>
          </a:lstStyle>
          <a:p>
            <a:r>
              <a:rPr lang="en-GB" dirty="0"/>
              <a:t>Click to edit Master title style</a:t>
            </a:r>
            <a:endParaRPr lang="en-US" dirty="0"/>
          </a:p>
        </p:txBody>
      </p:sp>
      <p:sp>
        <p:nvSpPr>
          <p:cNvPr id="3" name="Text Placeholder 2">
            <a:extLst>
              <a:ext uri="{FF2B5EF4-FFF2-40B4-BE49-F238E27FC236}">
                <a16:creationId xmlns:a16="http://schemas.microsoft.com/office/drawing/2014/main" id="{81119387-D972-CBDB-19A2-7504781AC1A9}"/>
              </a:ext>
            </a:extLst>
          </p:cNvPr>
          <p:cNvSpPr>
            <a:spLocks noGrp="1"/>
          </p:cNvSpPr>
          <p:nvPr>
            <p:ph type="body" idx="1"/>
          </p:nvPr>
        </p:nvSpPr>
        <p:spPr>
          <a:xfrm>
            <a:off x="623888" y="4589464"/>
            <a:ext cx="7886700" cy="1500187"/>
          </a:xfrm>
        </p:spPr>
        <p:txBody>
          <a:bodyPr/>
          <a:lstStyle>
            <a:lvl1pPr marL="0" indent="0">
              <a:buNone/>
              <a:defRPr sz="1800">
                <a:solidFill>
                  <a:schemeClr val="bg1"/>
                </a:solidFill>
              </a:defRPr>
            </a:lvl1pPr>
            <a:lvl2pPr marL="342900" indent="0">
              <a:buNone/>
              <a:defRPr sz="1500">
                <a:solidFill>
                  <a:schemeClr val="tx1">
                    <a:tint val="82000"/>
                  </a:schemeClr>
                </a:solidFill>
              </a:defRPr>
            </a:lvl2pPr>
            <a:lvl3pPr marL="685800" indent="0">
              <a:buNone/>
              <a:defRPr sz="1350">
                <a:solidFill>
                  <a:schemeClr val="tx1">
                    <a:tint val="82000"/>
                  </a:schemeClr>
                </a:solidFill>
              </a:defRPr>
            </a:lvl3pPr>
            <a:lvl4pPr marL="1028700" indent="0">
              <a:buNone/>
              <a:defRPr sz="1200">
                <a:solidFill>
                  <a:schemeClr val="tx1">
                    <a:tint val="82000"/>
                  </a:schemeClr>
                </a:solidFill>
              </a:defRPr>
            </a:lvl4pPr>
            <a:lvl5pPr marL="1371600" indent="0">
              <a:buNone/>
              <a:defRPr sz="1200">
                <a:solidFill>
                  <a:schemeClr val="tx1">
                    <a:tint val="82000"/>
                  </a:schemeClr>
                </a:solidFill>
              </a:defRPr>
            </a:lvl5pPr>
            <a:lvl6pPr marL="1714500" indent="0">
              <a:buNone/>
              <a:defRPr sz="1200">
                <a:solidFill>
                  <a:schemeClr val="tx1">
                    <a:tint val="82000"/>
                  </a:schemeClr>
                </a:solidFill>
              </a:defRPr>
            </a:lvl6pPr>
            <a:lvl7pPr marL="2057400" indent="0">
              <a:buNone/>
              <a:defRPr sz="1200">
                <a:solidFill>
                  <a:schemeClr val="tx1">
                    <a:tint val="82000"/>
                  </a:schemeClr>
                </a:solidFill>
              </a:defRPr>
            </a:lvl7pPr>
            <a:lvl8pPr marL="2400300" indent="0">
              <a:buNone/>
              <a:defRPr sz="1200">
                <a:solidFill>
                  <a:schemeClr val="tx1">
                    <a:tint val="82000"/>
                  </a:schemeClr>
                </a:solidFill>
              </a:defRPr>
            </a:lvl8pPr>
            <a:lvl9pPr marL="2743200" indent="0">
              <a:buNone/>
              <a:defRPr sz="1200">
                <a:solidFill>
                  <a:schemeClr val="tx1">
                    <a:tint val="82000"/>
                  </a:schemeClr>
                </a:solidFill>
              </a:defRPr>
            </a:lvl9pPr>
          </a:lstStyle>
          <a:p>
            <a:pPr lvl="0"/>
            <a:r>
              <a:rPr lang="en-GB" dirty="0"/>
              <a:t>Click to edit Master text styles</a:t>
            </a:r>
          </a:p>
        </p:txBody>
      </p:sp>
    </p:spTree>
    <p:extLst>
      <p:ext uri="{BB962C8B-B14F-4D97-AF65-F5344CB8AC3E}">
        <p14:creationId xmlns:p14="http://schemas.microsoft.com/office/powerpoint/2010/main" val="144489049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ECA184-CD2E-923B-525C-4530872DAD99}"/>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043B7271-8115-FB23-6325-DC8B6FE3B790}"/>
              </a:ext>
            </a:extLst>
          </p:cNvPr>
          <p:cNvSpPr>
            <a:spLocks noGrp="1"/>
          </p:cNvSpPr>
          <p:nvPr>
            <p:ph sz="half" idx="1"/>
          </p:nvPr>
        </p:nvSpPr>
        <p:spPr>
          <a:xfrm>
            <a:off x="628650" y="1825625"/>
            <a:ext cx="38862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FA6C49C4-2F19-6F7D-ADF9-05F3D9BA8903}"/>
              </a:ext>
            </a:extLst>
          </p:cNvPr>
          <p:cNvSpPr>
            <a:spLocks noGrp="1"/>
          </p:cNvSpPr>
          <p:nvPr>
            <p:ph sz="half" idx="2"/>
          </p:nvPr>
        </p:nvSpPr>
        <p:spPr>
          <a:xfrm>
            <a:off x="4629150" y="1825625"/>
            <a:ext cx="38862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0966AFE8-22D0-510D-E8F6-32A0F607CB40}"/>
              </a:ext>
            </a:extLst>
          </p:cNvPr>
          <p:cNvSpPr>
            <a:spLocks noGrp="1"/>
          </p:cNvSpPr>
          <p:nvPr>
            <p:ph type="dt" sz="half" idx="10"/>
          </p:nvPr>
        </p:nvSpPr>
        <p:spPr>
          <a:xfrm>
            <a:off x="628650" y="6356351"/>
            <a:ext cx="2057400" cy="365125"/>
          </a:xfrm>
          <a:prstGeom prst="rect">
            <a:avLst/>
          </a:prstGeom>
        </p:spPr>
        <p:txBody>
          <a:bodyPr/>
          <a:lstStyle/>
          <a:p>
            <a:fld id="{3D2F09F9-2395-8C43-82B3-9F112E1B1C52}" type="datetimeFigureOut">
              <a:rPr lang="en-US" smtClean="0"/>
              <a:t>10/6/2025</a:t>
            </a:fld>
            <a:endParaRPr lang="en-US"/>
          </a:p>
        </p:txBody>
      </p:sp>
      <p:sp>
        <p:nvSpPr>
          <p:cNvPr id="6" name="Footer Placeholder 5">
            <a:extLst>
              <a:ext uri="{FF2B5EF4-FFF2-40B4-BE49-F238E27FC236}">
                <a16:creationId xmlns:a16="http://schemas.microsoft.com/office/drawing/2014/main" id="{769B41FE-2027-6B44-89D1-BE5E43646DA4}"/>
              </a:ext>
            </a:extLst>
          </p:cNvPr>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AF84488B-9105-FF11-ABC5-E2B80BC68DB4}"/>
              </a:ext>
            </a:extLst>
          </p:cNvPr>
          <p:cNvSpPr>
            <a:spLocks noGrp="1"/>
          </p:cNvSpPr>
          <p:nvPr>
            <p:ph type="sldNum" sz="quarter" idx="12"/>
          </p:nvPr>
        </p:nvSpPr>
        <p:spPr>
          <a:xfrm>
            <a:off x="6457950" y="6356351"/>
            <a:ext cx="2057400" cy="365125"/>
          </a:xfrm>
          <a:prstGeom prst="rect">
            <a:avLst/>
          </a:prstGeom>
        </p:spPr>
        <p:txBody>
          <a:bodyPr/>
          <a:lstStyle/>
          <a:p>
            <a:fld id="{479D1B6F-DAC0-8243-9DCD-4E555EB927B4}" type="slidenum">
              <a:rPr lang="en-US" smtClean="0"/>
              <a:t>‹#›</a:t>
            </a:fld>
            <a:endParaRPr lang="en-US"/>
          </a:p>
        </p:txBody>
      </p:sp>
    </p:spTree>
    <p:extLst>
      <p:ext uri="{BB962C8B-B14F-4D97-AF65-F5344CB8AC3E}">
        <p14:creationId xmlns:p14="http://schemas.microsoft.com/office/powerpoint/2010/main" val="258931940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BEBABE-E7F3-FF0F-140E-128D85A1BD83}"/>
              </a:ext>
            </a:extLst>
          </p:cNvPr>
          <p:cNvSpPr>
            <a:spLocks noGrp="1"/>
          </p:cNvSpPr>
          <p:nvPr>
            <p:ph type="title"/>
          </p:nvPr>
        </p:nvSpPr>
        <p:spPr>
          <a:xfrm>
            <a:off x="629841" y="365126"/>
            <a:ext cx="78867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913DD8E2-DCD7-F44F-D6F3-76DF5455B82D}"/>
              </a:ext>
            </a:extLst>
          </p:cNvPr>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a:t>Click to edit Master text styles</a:t>
            </a:r>
          </a:p>
        </p:txBody>
      </p:sp>
      <p:sp>
        <p:nvSpPr>
          <p:cNvPr id="4" name="Content Placeholder 3">
            <a:extLst>
              <a:ext uri="{FF2B5EF4-FFF2-40B4-BE49-F238E27FC236}">
                <a16:creationId xmlns:a16="http://schemas.microsoft.com/office/drawing/2014/main" id="{E513C01F-BC4D-DF76-CA24-320130015EC9}"/>
              </a:ext>
            </a:extLst>
          </p:cNvPr>
          <p:cNvSpPr>
            <a:spLocks noGrp="1"/>
          </p:cNvSpPr>
          <p:nvPr>
            <p:ph sz="half" idx="2"/>
          </p:nvPr>
        </p:nvSpPr>
        <p:spPr>
          <a:xfrm>
            <a:off x="629842" y="2505075"/>
            <a:ext cx="3868340"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68F4FB78-6687-0931-C1C1-2E597C1BE383}"/>
              </a:ext>
            </a:extLst>
          </p:cNvPr>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a:t>Click to edit Master text styles</a:t>
            </a:r>
          </a:p>
        </p:txBody>
      </p:sp>
      <p:sp>
        <p:nvSpPr>
          <p:cNvPr id="6" name="Content Placeholder 5">
            <a:extLst>
              <a:ext uri="{FF2B5EF4-FFF2-40B4-BE49-F238E27FC236}">
                <a16:creationId xmlns:a16="http://schemas.microsoft.com/office/drawing/2014/main" id="{3AE5D485-B915-CF14-CF2A-4642243105FF}"/>
              </a:ext>
            </a:extLst>
          </p:cNvPr>
          <p:cNvSpPr>
            <a:spLocks noGrp="1"/>
          </p:cNvSpPr>
          <p:nvPr>
            <p:ph sz="quarter" idx="4"/>
          </p:nvPr>
        </p:nvSpPr>
        <p:spPr>
          <a:xfrm>
            <a:off x="4629150" y="2505075"/>
            <a:ext cx="3887391"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58D2A6C0-28AB-D097-CDF3-DBD3EFF1611D}"/>
              </a:ext>
            </a:extLst>
          </p:cNvPr>
          <p:cNvSpPr>
            <a:spLocks noGrp="1"/>
          </p:cNvSpPr>
          <p:nvPr>
            <p:ph type="dt" sz="half" idx="10"/>
          </p:nvPr>
        </p:nvSpPr>
        <p:spPr>
          <a:xfrm>
            <a:off x="628650" y="6356351"/>
            <a:ext cx="2057400" cy="365125"/>
          </a:xfrm>
          <a:prstGeom prst="rect">
            <a:avLst/>
          </a:prstGeom>
        </p:spPr>
        <p:txBody>
          <a:bodyPr/>
          <a:lstStyle/>
          <a:p>
            <a:fld id="{3D2F09F9-2395-8C43-82B3-9F112E1B1C52}" type="datetimeFigureOut">
              <a:rPr lang="en-US" smtClean="0"/>
              <a:t>10/6/2025</a:t>
            </a:fld>
            <a:endParaRPr lang="en-US"/>
          </a:p>
        </p:txBody>
      </p:sp>
      <p:sp>
        <p:nvSpPr>
          <p:cNvPr id="8" name="Footer Placeholder 7">
            <a:extLst>
              <a:ext uri="{FF2B5EF4-FFF2-40B4-BE49-F238E27FC236}">
                <a16:creationId xmlns:a16="http://schemas.microsoft.com/office/drawing/2014/main" id="{1E28DC93-895F-0768-95BB-85999345AEF7}"/>
              </a:ext>
            </a:extLst>
          </p:cNvPr>
          <p:cNvSpPr>
            <a:spLocks noGrp="1"/>
          </p:cNvSpPr>
          <p:nvPr>
            <p:ph type="ftr" sz="quarter" idx="11"/>
          </p:nvPr>
        </p:nvSpPr>
        <p:spPr>
          <a:xfrm>
            <a:off x="3028950" y="6356351"/>
            <a:ext cx="30861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2C06E24E-119F-3B1B-272D-C18D103A78B1}"/>
              </a:ext>
            </a:extLst>
          </p:cNvPr>
          <p:cNvSpPr>
            <a:spLocks noGrp="1"/>
          </p:cNvSpPr>
          <p:nvPr>
            <p:ph type="sldNum" sz="quarter" idx="12"/>
          </p:nvPr>
        </p:nvSpPr>
        <p:spPr>
          <a:xfrm>
            <a:off x="6457950" y="6356351"/>
            <a:ext cx="2057400" cy="365125"/>
          </a:xfrm>
          <a:prstGeom prst="rect">
            <a:avLst/>
          </a:prstGeom>
        </p:spPr>
        <p:txBody>
          <a:bodyPr/>
          <a:lstStyle/>
          <a:p>
            <a:fld id="{479D1B6F-DAC0-8243-9DCD-4E555EB927B4}" type="slidenum">
              <a:rPr lang="en-US" smtClean="0"/>
              <a:t>‹#›</a:t>
            </a:fld>
            <a:endParaRPr lang="en-US"/>
          </a:p>
        </p:txBody>
      </p:sp>
    </p:spTree>
    <p:extLst>
      <p:ext uri="{BB962C8B-B14F-4D97-AF65-F5344CB8AC3E}">
        <p14:creationId xmlns:p14="http://schemas.microsoft.com/office/powerpoint/2010/main" val="57057534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9E654C-F53D-810C-8765-4212D537D9DA}"/>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40E974DB-25AE-32E0-4C78-FE2E10266B6B}"/>
              </a:ext>
            </a:extLst>
          </p:cNvPr>
          <p:cNvSpPr>
            <a:spLocks noGrp="1"/>
          </p:cNvSpPr>
          <p:nvPr>
            <p:ph type="dt" sz="half" idx="10"/>
          </p:nvPr>
        </p:nvSpPr>
        <p:spPr>
          <a:xfrm>
            <a:off x="628650" y="6356351"/>
            <a:ext cx="2057400" cy="365125"/>
          </a:xfrm>
          <a:prstGeom prst="rect">
            <a:avLst/>
          </a:prstGeom>
        </p:spPr>
        <p:txBody>
          <a:bodyPr/>
          <a:lstStyle/>
          <a:p>
            <a:fld id="{3D2F09F9-2395-8C43-82B3-9F112E1B1C52}" type="datetimeFigureOut">
              <a:rPr lang="en-US" smtClean="0"/>
              <a:t>10/6/2025</a:t>
            </a:fld>
            <a:endParaRPr lang="en-US"/>
          </a:p>
        </p:txBody>
      </p:sp>
      <p:sp>
        <p:nvSpPr>
          <p:cNvPr id="4" name="Footer Placeholder 3">
            <a:extLst>
              <a:ext uri="{FF2B5EF4-FFF2-40B4-BE49-F238E27FC236}">
                <a16:creationId xmlns:a16="http://schemas.microsoft.com/office/drawing/2014/main" id="{FA279781-5B97-1646-D450-95B2FF9CBE2A}"/>
              </a:ext>
            </a:extLst>
          </p:cNvPr>
          <p:cNvSpPr>
            <a:spLocks noGrp="1"/>
          </p:cNvSpPr>
          <p:nvPr>
            <p:ph type="ftr" sz="quarter" idx="11"/>
          </p:nvPr>
        </p:nvSpPr>
        <p:spPr>
          <a:xfrm>
            <a:off x="3028950" y="6356351"/>
            <a:ext cx="30861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A9FC6E6C-FD5B-1D28-1D68-82876A9B9E10}"/>
              </a:ext>
            </a:extLst>
          </p:cNvPr>
          <p:cNvSpPr>
            <a:spLocks noGrp="1"/>
          </p:cNvSpPr>
          <p:nvPr>
            <p:ph type="sldNum" sz="quarter" idx="12"/>
          </p:nvPr>
        </p:nvSpPr>
        <p:spPr>
          <a:xfrm>
            <a:off x="6457950" y="6356351"/>
            <a:ext cx="2057400" cy="365125"/>
          </a:xfrm>
          <a:prstGeom prst="rect">
            <a:avLst/>
          </a:prstGeom>
        </p:spPr>
        <p:txBody>
          <a:bodyPr/>
          <a:lstStyle/>
          <a:p>
            <a:fld id="{479D1B6F-DAC0-8243-9DCD-4E555EB927B4}" type="slidenum">
              <a:rPr lang="en-US" smtClean="0"/>
              <a:t>‹#›</a:t>
            </a:fld>
            <a:endParaRPr lang="en-US"/>
          </a:p>
        </p:txBody>
      </p:sp>
    </p:spTree>
    <p:extLst>
      <p:ext uri="{BB962C8B-B14F-4D97-AF65-F5344CB8AC3E}">
        <p14:creationId xmlns:p14="http://schemas.microsoft.com/office/powerpoint/2010/main" val="86938399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67B07C0-8310-5A63-7338-C4284674E8C7}"/>
              </a:ext>
            </a:extLst>
          </p:cNvPr>
          <p:cNvSpPr>
            <a:spLocks noGrp="1"/>
          </p:cNvSpPr>
          <p:nvPr>
            <p:ph type="dt" sz="half" idx="10"/>
          </p:nvPr>
        </p:nvSpPr>
        <p:spPr>
          <a:xfrm>
            <a:off x="628650" y="6356351"/>
            <a:ext cx="2057400" cy="365125"/>
          </a:xfrm>
          <a:prstGeom prst="rect">
            <a:avLst/>
          </a:prstGeom>
        </p:spPr>
        <p:txBody>
          <a:bodyPr/>
          <a:lstStyle/>
          <a:p>
            <a:fld id="{3D2F09F9-2395-8C43-82B3-9F112E1B1C52}" type="datetimeFigureOut">
              <a:rPr lang="en-US" smtClean="0"/>
              <a:t>10/6/2025</a:t>
            </a:fld>
            <a:endParaRPr lang="en-US"/>
          </a:p>
        </p:txBody>
      </p:sp>
      <p:sp>
        <p:nvSpPr>
          <p:cNvPr id="3" name="Footer Placeholder 2">
            <a:extLst>
              <a:ext uri="{FF2B5EF4-FFF2-40B4-BE49-F238E27FC236}">
                <a16:creationId xmlns:a16="http://schemas.microsoft.com/office/drawing/2014/main" id="{FA86F8B7-7305-8A39-A657-D8443A4B8FC3}"/>
              </a:ext>
            </a:extLst>
          </p:cNvPr>
          <p:cNvSpPr>
            <a:spLocks noGrp="1"/>
          </p:cNvSpPr>
          <p:nvPr>
            <p:ph type="ftr" sz="quarter" idx="11"/>
          </p:nvPr>
        </p:nvSpPr>
        <p:spPr>
          <a:xfrm>
            <a:off x="3028950" y="6356351"/>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B2AB1DC9-0B1C-0C7F-E636-C9DD3AD3EBDC}"/>
              </a:ext>
            </a:extLst>
          </p:cNvPr>
          <p:cNvSpPr>
            <a:spLocks noGrp="1"/>
          </p:cNvSpPr>
          <p:nvPr>
            <p:ph type="sldNum" sz="quarter" idx="12"/>
          </p:nvPr>
        </p:nvSpPr>
        <p:spPr>
          <a:xfrm>
            <a:off x="6457950" y="6356351"/>
            <a:ext cx="2057400" cy="365125"/>
          </a:xfrm>
          <a:prstGeom prst="rect">
            <a:avLst/>
          </a:prstGeom>
        </p:spPr>
        <p:txBody>
          <a:bodyPr/>
          <a:lstStyle/>
          <a:p>
            <a:fld id="{479D1B6F-DAC0-8243-9DCD-4E555EB927B4}" type="slidenum">
              <a:rPr lang="en-US" smtClean="0"/>
              <a:t>‹#›</a:t>
            </a:fld>
            <a:endParaRPr lang="en-US"/>
          </a:p>
        </p:txBody>
      </p:sp>
    </p:spTree>
    <p:extLst>
      <p:ext uri="{BB962C8B-B14F-4D97-AF65-F5344CB8AC3E}">
        <p14:creationId xmlns:p14="http://schemas.microsoft.com/office/powerpoint/2010/main" val="6701590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10/6/2025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B87A3A-63A7-1120-30A7-455D45620A07}"/>
              </a:ext>
            </a:extLst>
          </p:cNvPr>
          <p:cNvSpPr>
            <a:spLocks noGrp="1"/>
          </p:cNvSpPr>
          <p:nvPr>
            <p:ph type="title"/>
          </p:nvPr>
        </p:nvSpPr>
        <p:spPr>
          <a:xfrm>
            <a:off x="629841" y="457200"/>
            <a:ext cx="2949178" cy="1600200"/>
          </a:xfrm>
        </p:spPr>
        <p:txBody>
          <a:bodyPr anchor="b"/>
          <a:lstStyle>
            <a:lvl1pPr>
              <a:defRPr sz="24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1EC0ABB7-54CF-A59D-19E6-BAEB45A65D30}"/>
              </a:ext>
            </a:extLst>
          </p:cNvPr>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5B492CB5-08F3-5451-3AB1-98390A19C72C}"/>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Click to edit Master text styles</a:t>
            </a:r>
          </a:p>
        </p:txBody>
      </p:sp>
      <p:sp>
        <p:nvSpPr>
          <p:cNvPr id="5" name="Date Placeholder 4">
            <a:extLst>
              <a:ext uri="{FF2B5EF4-FFF2-40B4-BE49-F238E27FC236}">
                <a16:creationId xmlns:a16="http://schemas.microsoft.com/office/drawing/2014/main" id="{5D7D95FF-A4BC-6ECA-78BF-F3685D0BDC15}"/>
              </a:ext>
            </a:extLst>
          </p:cNvPr>
          <p:cNvSpPr>
            <a:spLocks noGrp="1"/>
          </p:cNvSpPr>
          <p:nvPr>
            <p:ph type="dt" sz="half" idx="10"/>
          </p:nvPr>
        </p:nvSpPr>
        <p:spPr>
          <a:xfrm>
            <a:off x="628650" y="6356351"/>
            <a:ext cx="2057400" cy="365125"/>
          </a:xfrm>
          <a:prstGeom prst="rect">
            <a:avLst/>
          </a:prstGeom>
        </p:spPr>
        <p:txBody>
          <a:bodyPr/>
          <a:lstStyle/>
          <a:p>
            <a:fld id="{3D2F09F9-2395-8C43-82B3-9F112E1B1C52}" type="datetimeFigureOut">
              <a:rPr lang="en-US" smtClean="0"/>
              <a:t>10/6/2025</a:t>
            </a:fld>
            <a:endParaRPr lang="en-US"/>
          </a:p>
        </p:txBody>
      </p:sp>
      <p:sp>
        <p:nvSpPr>
          <p:cNvPr id="6" name="Footer Placeholder 5">
            <a:extLst>
              <a:ext uri="{FF2B5EF4-FFF2-40B4-BE49-F238E27FC236}">
                <a16:creationId xmlns:a16="http://schemas.microsoft.com/office/drawing/2014/main" id="{6B0F1DD3-63FA-FDA1-C0A7-29D82D3A8F79}"/>
              </a:ext>
            </a:extLst>
          </p:cNvPr>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7DAA15F-E9B0-A74E-5F49-8C57E75AF977}"/>
              </a:ext>
            </a:extLst>
          </p:cNvPr>
          <p:cNvSpPr>
            <a:spLocks noGrp="1"/>
          </p:cNvSpPr>
          <p:nvPr>
            <p:ph type="sldNum" sz="quarter" idx="12"/>
          </p:nvPr>
        </p:nvSpPr>
        <p:spPr>
          <a:xfrm>
            <a:off x="6457950" y="6356351"/>
            <a:ext cx="2057400" cy="365125"/>
          </a:xfrm>
          <a:prstGeom prst="rect">
            <a:avLst/>
          </a:prstGeom>
        </p:spPr>
        <p:txBody>
          <a:bodyPr/>
          <a:lstStyle/>
          <a:p>
            <a:fld id="{479D1B6F-DAC0-8243-9DCD-4E555EB927B4}" type="slidenum">
              <a:rPr lang="en-US" smtClean="0"/>
              <a:t>‹#›</a:t>
            </a:fld>
            <a:endParaRPr lang="en-US"/>
          </a:p>
        </p:txBody>
      </p:sp>
    </p:spTree>
    <p:extLst>
      <p:ext uri="{BB962C8B-B14F-4D97-AF65-F5344CB8AC3E}">
        <p14:creationId xmlns:p14="http://schemas.microsoft.com/office/powerpoint/2010/main" val="167844696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868ECF-11F2-8EF3-7109-6E7F014FCEE2}"/>
              </a:ext>
            </a:extLst>
          </p:cNvPr>
          <p:cNvSpPr>
            <a:spLocks noGrp="1"/>
          </p:cNvSpPr>
          <p:nvPr>
            <p:ph type="title"/>
          </p:nvPr>
        </p:nvSpPr>
        <p:spPr>
          <a:xfrm>
            <a:off x="629841" y="457200"/>
            <a:ext cx="2949178" cy="1600200"/>
          </a:xfrm>
        </p:spPr>
        <p:txBody>
          <a:bodyPr anchor="b"/>
          <a:lstStyle>
            <a:lvl1pPr>
              <a:defRPr sz="24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D640D1BD-7582-8D83-8541-12E457A4D352}"/>
              </a:ext>
            </a:extLst>
          </p:cNvPr>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a:extLst>
              <a:ext uri="{FF2B5EF4-FFF2-40B4-BE49-F238E27FC236}">
                <a16:creationId xmlns:a16="http://schemas.microsoft.com/office/drawing/2014/main" id="{123FA8C9-2FB7-BCBC-63E9-7A1143E653E7}"/>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Click to edit Master text styles</a:t>
            </a:r>
          </a:p>
        </p:txBody>
      </p:sp>
      <p:sp>
        <p:nvSpPr>
          <p:cNvPr id="5" name="Date Placeholder 4">
            <a:extLst>
              <a:ext uri="{FF2B5EF4-FFF2-40B4-BE49-F238E27FC236}">
                <a16:creationId xmlns:a16="http://schemas.microsoft.com/office/drawing/2014/main" id="{9BFF92B6-2F94-8E28-6E05-676EF402632B}"/>
              </a:ext>
            </a:extLst>
          </p:cNvPr>
          <p:cNvSpPr>
            <a:spLocks noGrp="1"/>
          </p:cNvSpPr>
          <p:nvPr>
            <p:ph type="dt" sz="half" idx="10"/>
          </p:nvPr>
        </p:nvSpPr>
        <p:spPr>
          <a:xfrm>
            <a:off x="628650" y="6356351"/>
            <a:ext cx="2057400" cy="365125"/>
          </a:xfrm>
          <a:prstGeom prst="rect">
            <a:avLst/>
          </a:prstGeom>
        </p:spPr>
        <p:txBody>
          <a:bodyPr/>
          <a:lstStyle/>
          <a:p>
            <a:fld id="{3D2F09F9-2395-8C43-82B3-9F112E1B1C52}" type="datetimeFigureOut">
              <a:rPr lang="en-US" smtClean="0"/>
              <a:t>10/6/2025</a:t>
            </a:fld>
            <a:endParaRPr lang="en-US"/>
          </a:p>
        </p:txBody>
      </p:sp>
      <p:sp>
        <p:nvSpPr>
          <p:cNvPr id="6" name="Footer Placeholder 5">
            <a:extLst>
              <a:ext uri="{FF2B5EF4-FFF2-40B4-BE49-F238E27FC236}">
                <a16:creationId xmlns:a16="http://schemas.microsoft.com/office/drawing/2014/main" id="{CF07CA27-16C8-EFF9-36C7-2252126AD44B}"/>
              </a:ext>
            </a:extLst>
          </p:cNvPr>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4C62ED06-1C89-A59A-27FC-50635E66135A}"/>
              </a:ext>
            </a:extLst>
          </p:cNvPr>
          <p:cNvSpPr>
            <a:spLocks noGrp="1"/>
          </p:cNvSpPr>
          <p:nvPr>
            <p:ph type="sldNum" sz="quarter" idx="12"/>
          </p:nvPr>
        </p:nvSpPr>
        <p:spPr>
          <a:xfrm>
            <a:off x="6457950" y="6356351"/>
            <a:ext cx="2057400" cy="365125"/>
          </a:xfrm>
          <a:prstGeom prst="rect">
            <a:avLst/>
          </a:prstGeom>
        </p:spPr>
        <p:txBody>
          <a:bodyPr/>
          <a:lstStyle/>
          <a:p>
            <a:fld id="{479D1B6F-DAC0-8243-9DCD-4E555EB927B4}" type="slidenum">
              <a:rPr lang="en-US" smtClean="0"/>
              <a:t>‹#›</a:t>
            </a:fld>
            <a:endParaRPr lang="en-US"/>
          </a:p>
        </p:txBody>
      </p:sp>
    </p:spTree>
    <p:extLst>
      <p:ext uri="{BB962C8B-B14F-4D97-AF65-F5344CB8AC3E}">
        <p14:creationId xmlns:p14="http://schemas.microsoft.com/office/powerpoint/2010/main" val="135311936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1A16EA-80C7-242D-7651-EAC5A2D520FC}"/>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85A5E95C-5346-129D-A492-289EAA502FA1}"/>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1555566-7653-17FD-19FC-BB25783618FA}"/>
              </a:ext>
            </a:extLst>
          </p:cNvPr>
          <p:cNvSpPr>
            <a:spLocks noGrp="1"/>
          </p:cNvSpPr>
          <p:nvPr>
            <p:ph type="dt" sz="half" idx="10"/>
          </p:nvPr>
        </p:nvSpPr>
        <p:spPr>
          <a:xfrm>
            <a:off x="628650" y="6356351"/>
            <a:ext cx="2057400" cy="365125"/>
          </a:xfrm>
          <a:prstGeom prst="rect">
            <a:avLst/>
          </a:prstGeom>
        </p:spPr>
        <p:txBody>
          <a:bodyPr/>
          <a:lstStyle/>
          <a:p>
            <a:fld id="{3D2F09F9-2395-8C43-82B3-9F112E1B1C52}" type="datetimeFigureOut">
              <a:rPr lang="en-US" smtClean="0"/>
              <a:t>10/6/2025</a:t>
            </a:fld>
            <a:endParaRPr lang="en-US"/>
          </a:p>
        </p:txBody>
      </p:sp>
      <p:sp>
        <p:nvSpPr>
          <p:cNvPr id="5" name="Footer Placeholder 4">
            <a:extLst>
              <a:ext uri="{FF2B5EF4-FFF2-40B4-BE49-F238E27FC236}">
                <a16:creationId xmlns:a16="http://schemas.microsoft.com/office/drawing/2014/main" id="{07DBE95E-F094-E15E-745F-349F36CBE4E4}"/>
              </a:ext>
            </a:extLst>
          </p:cNvPr>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966C3773-5F60-0B09-FEE0-73F910206EB5}"/>
              </a:ext>
            </a:extLst>
          </p:cNvPr>
          <p:cNvSpPr>
            <a:spLocks noGrp="1"/>
          </p:cNvSpPr>
          <p:nvPr>
            <p:ph type="sldNum" sz="quarter" idx="12"/>
          </p:nvPr>
        </p:nvSpPr>
        <p:spPr>
          <a:xfrm>
            <a:off x="6457950" y="6356351"/>
            <a:ext cx="2057400" cy="365125"/>
          </a:xfrm>
          <a:prstGeom prst="rect">
            <a:avLst/>
          </a:prstGeom>
        </p:spPr>
        <p:txBody>
          <a:bodyPr/>
          <a:lstStyle/>
          <a:p>
            <a:fld id="{479D1B6F-DAC0-8243-9DCD-4E555EB927B4}" type="slidenum">
              <a:rPr lang="en-US" smtClean="0"/>
              <a:t>‹#›</a:t>
            </a:fld>
            <a:endParaRPr lang="en-US"/>
          </a:p>
        </p:txBody>
      </p:sp>
    </p:spTree>
    <p:extLst>
      <p:ext uri="{BB962C8B-B14F-4D97-AF65-F5344CB8AC3E}">
        <p14:creationId xmlns:p14="http://schemas.microsoft.com/office/powerpoint/2010/main" val="43589579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23A049F-D033-4C74-8D06-0732DA2804DC}"/>
              </a:ext>
            </a:extLst>
          </p:cNvPr>
          <p:cNvSpPr>
            <a:spLocks noGrp="1"/>
          </p:cNvSpPr>
          <p:nvPr>
            <p:ph type="title" orient="vert"/>
          </p:nvPr>
        </p:nvSpPr>
        <p:spPr>
          <a:xfrm>
            <a:off x="6543675" y="365125"/>
            <a:ext cx="1971675"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46E07D6E-DA08-9B26-3E83-C027468C0FCA}"/>
              </a:ext>
            </a:extLst>
          </p:cNvPr>
          <p:cNvSpPr>
            <a:spLocks noGrp="1"/>
          </p:cNvSpPr>
          <p:nvPr>
            <p:ph type="body" orient="vert" idx="1"/>
          </p:nvPr>
        </p:nvSpPr>
        <p:spPr>
          <a:xfrm>
            <a:off x="628650" y="365125"/>
            <a:ext cx="5800725"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05D06CA-3532-84E3-B766-7593844982FA}"/>
              </a:ext>
            </a:extLst>
          </p:cNvPr>
          <p:cNvSpPr>
            <a:spLocks noGrp="1"/>
          </p:cNvSpPr>
          <p:nvPr>
            <p:ph type="dt" sz="half" idx="10"/>
          </p:nvPr>
        </p:nvSpPr>
        <p:spPr>
          <a:xfrm>
            <a:off x="628650" y="6356351"/>
            <a:ext cx="2057400" cy="365125"/>
          </a:xfrm>
          <a:prstGeom prst="rect">
            <a:avLst/>
          </a:prstGeom>
        </p:spPr>
        <p:txBody>
          <a:bodyPr/>
          <a:lstStyle/>
          <a:p>
            <a:fld id="{3D2F09F9-2395-8C43-82B3-9F112E1B1C52}" type="datetimeFigureOut">
              <a:rPr lang="en-US" smtClean="0"/>
              <a:t>10/6/2025</a:t>
            </a:fld>
            <a:endParaRPr lang="en-US"/>
          </a:p>
        </p:txBody>
      </p:sp>
      <p:sp>
        <p:nvSpPr>
          <p:cNvPr id="5" name="Footer Placeholder 4">
            <a:extLst>
              <a:ext uri="{FF2B5EF4-FFF2-40B4-BE49-F238E27FC236}">
                <a16:creationId xmlns:a16="http://schemas.microsoft.com/office/drawing/2014/main" id="{345AC410-88D3-CC73-0DAB-7BAE9D7CBB14}"/>
              </a:ext>
            </a:extLst>
          </p:cNvPr>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FAC773C7-E8BF-771D-042A-CED2E3C7D4F1}"/>
              </a:ext>
            </a:extLst>
          </p:cNvPr>
          <p:cNvSpPr>
            <a:spLocks noGrp="1"/>
          </p:cNvSpPr>
          <p:nvPr>
            <p:ph type="sldNum" sz="quarter" idx="12"/>
          </p:nvPr>
        </p:nvSpPr>
        <p:spPr>
          <a:xfrm>
            <a:off x="6457950" y="6356351"/>
            <a:ext cx="2057400" cy="365125"/>
          </a:xfrm>
          <a:prstGeom prst="rect">
            <a:avLst/>
          </a:prstGeom>
        </p:spPr>
        <p:txBody>
          <a:bodyPr/>
          <a:lstStyle/>
          <a:p>
            <a:fld id="{479D1B6F-DAC0-8243-9DCD-4E555EB927B4}" type="slidenum">
              <a:rPr lang="en-US" smtClean="0"/>
              <a:t>‹#›</a:t>
            </a:fld>
            <a:endParaRPr lang="en-US"/>
          </a:p>
        </p:txBody>
      </p:sp>
    </p:spTree>
    <p:extLst>
      <p:ext uri="{BB962C8B-B14F-4D97-AF65-F5344CB8AC3E}">
        <p14:creationId xmlns:p14="http://schemas.microsoft.com/office/powerpoint/2010/main" val="167712291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9ED2F0-94E3-35A2-54B4-BFDEDD4AC0E3}"/>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3E890E23-142F-B200-9384-D85DA9791B45}"/>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178B9313-8296-7CC9-BF07-A6043A0BF616}"/>
              </a:ext>
            </a:extLst>
          </p:cNvPr>
          <p:cNvSpPr>
            <a:spLocks noGrp="1"/>
          </p:cNvSpPr>
          <p:nvPr>
            <p:ph type="dt" sz="half" idx="10"/>
          </p:nvPr>
        </p:nvSpPr>
        <p:spPr/>
        <p:txBody>
          <a:bodyPr/>
          <a:lstStyle/>
          <a:p>
            <a:fld id="{1FEE93CF-4A34-47FB-8BC4-DA845A338B8B}" type="datetimeFigureOut">
              <a:rPr lang="en-GB" smtClean="0"/>
              <a:t>06/10/2025</a:t>
            </a:fld>
            <a:endParaRPr lang="en-GB"/>
          </a:p>
        </p:txBody>
      </p:sp>
      <p:sp>
        <p:nvSpPr>
          <p:cNvPr id="5" name="Footer Placeholder 4">
            <a:extLst>
              <a:ext uri="{FF2B5EF4-FFF2-40B4-BE49-F238E27FC236}">
                <a16:creationId xmlns:a16="http://schemas.microsoft.com/office/drawing/2014/main" id="{D372E80A-0595-0277-AC46-2BB34C71FA9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F0BB724-1357-C359-A0B2-0B27AAA8B457}"/>
              </a:ext>
            </a:extLst>
          </p:cNvPr>
          <p:cNvSpPr>
            <a:spLocks noGrp="1"/>
          </p:cNvSpPr>
          <p:nvPr>
            <p:ph type="sldNum" sz="quarter" idx="12"/>
          </p:nvPr>
        </p:nvSpPr>
        <p:spPr/>
        <p:txBody>
          <a:bodyPr/>
          <a:lstStyle/>
          <a:p>
            <a:fld id="{32C39432-3581-4AD4-96B6-2BFB720A7520}" type="slidenum">
              <a:rPr lang="en-GB" smtClean="0"/>
              <a:t>‹#›</a:t>
            </a:fld>
            <a:endParaRPr lang="en-GB"/>
          </a:p>
        </p:txBody>
      </p:sp>
    </p:spTree>
    <p:extLst>
      <p:ext uri="{BB962C8B-B14F-4D97-AF65-F5344CB8AC3E}">
        <p14:creationId xmlns:p14="http://schemas.microsoft.com/office/powerpoint/2010/main" val="380701692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87FCF2-9882-313C-CD50-809D03824FCD}"/>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A0AB3E0A-0794-4EFA-CB9E-CFCD72505B1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856B3A2A-21F5-0850-309C-8E9C75904260}"/>
              </a:ext>
            </a:extLst>
          </p:cNvPr>
          <p:cNvSpPr>
            <a:spLocks noGrp="1"/>
          </p:cNvSpPr>
          <p:nvPr>
            <p:ph type="dt" sz="half" idx="10"/>
          </p:nvPr>
        </p:nvSpPr>
        <p:spPr/>
        <p:txBody>
          <a:bodyPr/>
          <a:lstStyle/>
          <a:p>
            <a:fld id="{1FEE93CF-4A34-47FB-8BC4-DA845A338B8B}" type="datetimeFigureOut">
              <a:rPr lang="en-GB" smtClean="0"/>
              <a:t>06/10/2025</a:t>
            </a:fld>
            <a:endParaRPr lang="en-GB"/>
          </a:p>
        </p:txBody>
      </p:sp>
      <p:sp>
        <p:nvSpPr>
          <p:cNvPr id="5" name="Footer Placeholder 4">
            <a:extLst>
              <a:ext uri="{FF2B5EF4-FFF2-40B4-BE49-F238E27FC236}">
                <a16:creationId xmlns:a16="http://schemas.microsoft.com/office/drawing/2014/main" id="{A0A3DAC8-4041-D96B-4407-B0D00911136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2703ECB-A3B7-06D7-B0FA-4FD7FEF2855D}"/>
              </a:ext>
            </a:extLst>
          </p:cNvPr>
          <p:cNvSpPr>
            <a:spLocks noGrp="1"/>
          </p:cNvSpPr>
          <p:nvPr>
            <p:ph type="sldNum" sz="quarter" idx="12"/>
          </p:nvPr>
        </p:nvSpPr>
        <p:spPr/>
        <p:txBody>
          <a:bodyPr/>
          <a:lstStyle/>
          <a:p>
            <a:fld id="{32C39432-3581-4AD4-96B6-2BFB720A7520}" type="slidenum">
              <a:rPr lang="en-GB" smtClean="0"/>
              <a:t>‹#›</a:t>
            </a:fld>
            <a:endParaRPr lang="en-GB"/>
          </a:p>
        </p:txBody>
      </p:sp>
    </p:spTree>
    <p:extLst>
      <p:ext uri="{BB962C8B-B14F-4D97-AF65-F5344CB8AC3E}">
        <p14:creationId xmlns:p14="http://schemas.microsoft.com/office/powerpoint/2010/main" val="332670132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3DFE52-2FFF-A37E-F672-FFDDF9A75702}"/>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EB06A3FC-01C3-1C57-238B-787070CAC925}"/>
              </a:ext>
            </a:extLst>
          </p:cNvPr>
          <p:cNvSpPr>
            <a:spLocks noGrp="1"/>
          </p:cNvSpPr>
          <p:nvPr>
            <p:ph type="body" idx="1"/>
          </p:nvPr>
        </p:nvSpPr>
        <p:spPr>
          <a:xfrm>
            <a:off x="623888" y="4589463"/>
            <a:ext cx="78867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5127A03-A2D1-F238-C90A-FDF4F79CA598}"/>
              </a:ext>
            </a:extLst>
          </p:cNvPr>
          <p:cNvSpPr>
            <a:spLocks noGrp="1"/>
          </p:cNvSpPr>
          <p:nvPr>
            <p:ph type="dt" sz="half" idx="10"/>
          </p:nvPr>
        </p:nvSpPr>
        <p:spPr/>
        <p:txBody>
          <a:bodyPr/>
          <a:lstStyle/>
          <a:p>
            <a:fld id="{1FEE93CF-4A34-47FB-8BC4-DA845A338B8B}" type="datetimeFigureOut">
              <a:rPr lang="en-GB" smtClean="0"/>
              <a:t>06/10/2025</a:t>
            </a:fld>
            <a:endParaRPr lang="en-GB"/>
          </a:p>
        </p:txBody>
      </p:sp>
      <p:sp>
        <p:nvSpPr>
          <p:cNvPr id="5" name="Footer Placeholder 4">
            <a:extLst>
              <a:ext uri="{FF2B5EF4-FFF2-40B4-BE49-F238E27FC236}">
                <a16:creationId xmlns:a16="http://schemas.microsoft.com/office/drawing/2014/main" id="{7AD2C904-C6E1-6108-4DA9-C13170B29DF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7A498A6-F450-12F5-CB54-243457344564}"/>
              </a:ext>
            </a:extLst>
          </p:cNvPr>
          <p:cNvSpPr>
            <a:spLocks noGrp="1"/>
          </p:cNvSpPr>
          <p:nvPr>
            <p:ph type="sldNum" sz="quarter" idx="12"/>
          </p:nvPr>
        </p:nvSpPr>
        <p:spPr/>
        <p:txBody>
          <a:bodyPr/>
          <a:lstStyle/>
          <a:p>
            <a:fld id="{32C39432-3581-4AD4-96B6-2BFB720A7520}" type="slidenum">
              <a:rPr lang="en-GB" smtClean="0"/>
              <a:t>‹#›</a:t>
            </a:fld>
            <a:endParaRPr lang="en-GB"/>
          </a:p>
        </p:txBody>
      </p:sp>
    </p:spTree>
    <p:extLst>
      <p:ext uri="{BB962C8B-B14F-4D97-AF65-F5344CB8AC3E}">
        <p14:creationId xmlns:p14="http://schemas.microsoft.com/office/powerpoint/2010/main" val="315572920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16368A-ED36-06C7-CDC4-0D5A15D2E710}"/>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5A4FEA8A-5EFB-6A41-99BF-6E2F1A6BF609}"/>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E88604C3-7572-DC2E-7FFB-832F9BE04C6D}"/>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766D7181-1ABC-161B-5791-F5DBE04A46F2}"/>
              </a:ext>
            </a:extLst>
          </p:cNvPr>
          <p:cNvSpPr>
            <a:spLocks noGrp="1"/>
          </p:cNvSpPr>
          <p:nvPr>
            <p:ph type="dt" sz="half" idx="10"/>
          </p:nvPr>
        </p:nvSpPr>
        <p:spPr/>
        <p:txBody>
          <a:bodyPr/>
          <a:lstStyle/>
          <a:p>
            <a:fld id="{1FEE93CF-4A34-47FB-8BC4-DA845A338B8B}" type="datetimeFigureOut">
              <a:rPr lang="en-GB" smtClean="0"/>
              <a:t>06/10/2025</a:t>
            </a:fld>
            <a:endParaRPr lang="en-GB"/>
          </a:p>
        </p:txBody>
      </p:sp>
      <p:sp>
        <p:nvSpPr>
          <p:cNvPr id="6" name="Footer Placeholder 5">
            <a:extLst>
              <a:ext uri="{FF2B5EF4-FFF2-40B4-BE49-F238E27FC236}">
                <a16:creationId xmlns:a16="http://schemas.microsoft.com/office/drawing/2014/main" id="{9CB4E0E2-D504-C935-935B-10D4BE53751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C4C699FE-5621-A238-1D36-79774553F285}"/>
              </a:ext>
            </a:extLst>
          </p:cNvPr>
          <p:cNvSpPr>
            <a:spLocks noGrp="1"/>
          </p:cNvSpPr>
          <p:nvPr>
            <p:ph type="sldNum" sz="quarter" idx="12"/>
          </p:nvPr>
        </p:nvSpPr>
        <p:spPr/>
        <p:txBody>
          <a:bodyPr/>
          <a:lstStyle/>
          <a:p>
            <a:fld id="{32C39432-3581-4AD4-96B6-2BFB720A7520}" type="slidenum">
              <a:rPr lang="en-GB" smtClean="0"/>
              <a:t>‹#›</a:t>
            </a:fld>
            <a:endParaRPr lang="en-GB"/>
          </a:p>
        </p:txBody>
      </p:sp>
    </p:spTree>
    <p:extLst>
      <p:ext uri="{BB962C8B-B14F-4D97-AF65-F5344CB8AC3E}">
        <p14:creationId xmlns:p14="http://schemas.microsoft.com/office/powerpoint/2010/main" val="194430387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3626D4-189E-09EC-4640-2BF0BBA14231}"/>
              </a:ext>
            </a:extLst>
          </p:cNvPr>
          <p:cNvSpPr>
            <a:spLocks noGrp="1"/>
          </p:cNvSpPr>
          <p:nvPr>
            <p:ph type="title"/>
          </p:nvPr>
        </p:nvSpPr>
        <p:spPr>
          <a:xfrm>
            <a:off x="630238" y="365125"/>
            <a:ext cx="78867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FC843519-CA01-4330-A7BC-D079B4AE6570}"/>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404572E-2FFA-56A7-242A-F2AE6C1893E6}"/>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6AC1BD89-41D7-1195-3383-E52C9E3F6DFF}"/>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819A076-8EBA-3302-38C5-D11A4F940A17}"/>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E0B96849-F23E-1F18-D79F-837FFC6EB5E4}"/>
              </a:ext>
            </a:extLst>
          </p:cNvPr>
          <p:cNvSpPr>
            <a:spLocks noGrp="1"/>
          </p:cNvSpPr>
          <p:nvPr>
            <p:ph type="dt" sz="half" idx="10"/>
          </p:nvPr>
        </p:nvSpPr>
        <p:spPr/>
        <p:txBody>
          <a:bodyPr/>
          <a:lstStyle/>
          <a:p>
            <a:fld id="{1FEE93CF-4A34-47FB-8BC4-DA845A338B8B}" type="datetimeFigureOut">
              <a:rPr lang="en-GB" smtClean="0"/>
              <a:t>06/10/2025</a:t>
            </a:fld>
            <a:endParaRPr lang="en-GB"/>
          </a:p>
        </p:txBody>
      </p:sp>
      <p:sp>
        <p:nvSpPr>
          <p:cNvPr id="8" name="Footer Placeholder 7">
            <a:extLst>
              <a:ext uri="{FF2B5EF4-FFF2-40B4-BE49-F238E27FC236}">
                <a16:creationId xmlns:a16="http://schemas.microsoft.com/office/drawing/2014/main" id="{25693B69-5F40-BF1A-ED30-B55ED1CDB765}"/>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8BDE080B-22A3-96B4-80A1-FD22F7BE410D}"/>
              </a:ext>
            </a:extLst>
          </p:cNvPr>
          <p:cNvSpPr>
            <a:spLocks noGrp="1"/>
          </p:cNvSpPr>
          <p:nvPr>
            <p:ph type="sldNum" sz="quarter" idx="12"/>
          </p:nvPr>
        </p:nvSpPr>
        <p:spPr/>
        <p:txBody>
          <a:bodyPr/>
          <a:lstStyle/>
          <a:p>
            <a:fld id="{32C39432-3581-4AD4-96B6-2BFB720A7520}" type="slidenum">
              <a:rPr lang="en-GB" smtClean="0"/>
              <a:t>‹#›</a:t>
            </a:fld>
            <a:endParaRPr lang="en-GB"/>
          </a:p>
        </p:txBody>
      </p:sp>
    </p:spTree>
    <p:extLst>
      <p:ext uri="{BB962C8B-B14F-4D97-AF65-F5344CB8AC3E}">
        <p14:creationId xmlns:p14="http://schemas.microsoft.com/office/powerpoint/2010/main" val="9277709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295DC6-34BE-5389-6431-DB3FB5025C4E}"/>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627D71F9-585B-47C0-951C-0DDBEB6534AB}"/>
              </a:ext>
            </a:extLst>
          </p:cNvPr>
          <p:cNvSpPr>
            <a:spLocks noGrp="1"/>
          </p:cNvSpPr>
          <p:nvPr>
            <p:ph type="dt" sz="half" idx="10"/>
          </p:nvPr>
        </p:nvSpPr>
        <p:spPr/>
        <p:txBody>
          <a:bodyPr/>
          <a:lstStyle/>
          <a:p>
            <a:fld id="{1FEE93CF-4A34-47FB-8BC4-DA845A338B8B}" type="datetimeFigureOut">
              <a:rPr lang="en-GB" smtClean="0"/>
              <a:t>06/10/2025</a:t>
            </a:fld>
            <a:endParaRPr lang="en-GB"/>
          </a:p>
        </p:txBody>
      </p:sp>
      <p:sp>
        <p:nvSpPr>
          <p:cNvPr id="4" name="Footer Placeholder 3">
            <a:extLst>
              <a:ext uri="{FF2B5EF4-FFF2-40B4-BE49-F238E27FC236}">
                <a16:creationId xmlns:a16="http://schemas.microsoft.com/office/drawing/2014/main" id="{359DAD66-6DAB-0ED4-2711-42158A6A6367}"/>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78999EE2-4AB6-DEE3-0445-8E7298674A90}"/>
              </a:ext>
            </a:extLst>
          </p:cNvPr>
          <p:cNvSpPr>
            <a:spLocks noGrp="1"/>
          </p:cNvSpPr>
          <p:nvPr>
            <p:ph type="sldNum" sz="quarter" idx="12"/>
          </p:nvPr>
        </p:nvSpPr>
        <p:spPr/>
        <p:txBody>
          <a:bodyPr/>
          <a:lstStyle/>
          <a:p>
            <a:fld id="{32C39432-3581-4AD4-96B6-2BFB720A7520}" type="slidenum">
              <a:rPr lang="en-GB" smtClean="0"/>
              <a:t>‹#›</a:t>
            </a:fld>
            <a:endParaRPr lang="en-GB"/>
          </a:p>
        </p:txBody>
      </p:sp>
    </p:spTree>
    <p:extLst>
      <p:ext uri="{BB962C8B-B14F-4D97-AF65-F5344CB8AC3E}">
        <p14:creationId xmlns:p14="http://schemas.microsoft.com/office/powerpoint/2010/main" val="32805188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BCAD085-E8A6-8845-BD4E-CB4CCA059FC4}" type="datetimeFigureOut">
              <a:rPr lang="en-US" smtClean="0"/>
              <a:t>10/6/2025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8208F96-416E-8542-17E7-98F8F37AB1D4}"/>
              </a:ext>
            </a:extLst>
          </p:cNvPr>
          <p:cNvSpPr>
            <a:spLocks noGrp="1"/>
          </p:cNvSpPr>
          <p:nvPr>
            <p:ph type="dt" sz="half" idx="10"/>
          </p:nvPr>
        </p:nvSpPr>
        <p:spPr/>
        <p:txBody>
          <a:bodyPr/>
          <a:lstStyle/>
          <a:p>
            <a:fld id="{1FEE93CF-4A34-47FB-8BC4-DA845A338B8B}" type="datetimeFigureOut">
              <a:rPr lang="en-GB" smtClean="0"/>
              <a:t>06/10/2025</a:t>
            </a:fld>
            <a:endParaRPr lang="en-GB"/>
          </a:p>
        </p:txBody>
      </p:sp>
      <p:sp>
        <p:nvSpPr>
          <p:cNvPr id="3" name="Footer Placeholder 2">
            <a:extLst>
              <a:ext uri="{FF2B5EF4-FFF2-40B4-BE49-F238E27FC236}">
                <a16:creationId xmlns:a16="http://schemas.microsoft.com/office/drawing/2014/main" id="{EB909D37-4A50-B161-506B-D2671C6A9206}"/>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B1D0C324-DE36-7BA2-FE1B-AF9EE694A25F}"/>
              </a:ext>
            </a:extLst>
          </p:cNvPr>
          <p:cNvSpPr>
            <a:spLocks noGrp="1"/>
          </p:cNvSpPr>
          <p:nvPr>
            <p:ph type="sldNum" sz="quarter" idx="12"/>
          </p:nvPr>
        </p:nvSpPr>
        <p:spPr/>
        <p:txBody>
          <a:bodyPr/>
          <a:lstStyle/>
          <a:p>
            <a:fld id="{32C39432-3581-4AD4-96B6-2BFB720A7520}" type="slidenum">
              <a:rPr lang="en-GB" smtClean="0"/>
              <a:t>‹#›</a:t>
            </a:fld>
            <a:endParaRPr lang="en-GB"/>
          </a:p>
        </p:txBody>
      </p:sp>
    </p:spTree>
    <p:extLst>
      <p:ext uri="{BB962C8B-B14F-4D97-AF65-F5344CB8AC3E}">
        <p14:creationId xmlns:p14="http://schemas.microsoft.com/office/powerpoint/2010/main" val="215454855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D51C1D-4F84-B67D-01E2-6A5D6CD46B26}"/>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0008F30E-68C4-6FB2-8D75-A9DAB3AB303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213D8B33-3219-EDA4-54FD-E58FAB26A75F}"/>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EF3A2E5-16AD-26B7-EF86-AAE1C56BF2AA}"/>
              </a:ext>
            </a:extLst>
          </p:cNvPr>
          <p:cNvSpPr>
            <a:spLocks noGrp="1"/>
          </p:cNvSpPr>
          <p:nvPr>
            <p:ph type="dt" sz="half" idx="10"/>
          </p:nvPr>
        </p:nvSpPr>
        <p:spPr/>
        <p:txBody>
          <a:bodyPr/>
          <a:lstStyle/>
          <a:p>
            <a:fld id="{1FEE93CF-4A34-47FB-8BC4-DA845A338B8B}" type="datetimeFigureOut">
              <a:rPr lang="en-GB" smtClean="0"/>
              <a:t>06/10/2025</a:t>
            </a:fld>
            <a:endParaRPr lang="en-GB"/>
          </a:p>
        </p:txBody>
      </p:sp>
      <p:sp>
        <p:nvSpPr>
          <p:cNvPr id="6" name="Footer Placeholder 5">
            <a:extLst>
              <a:ext uri="{FF2B5EF4-FFF2-40B4-BE49-F238E27FC236}">
                <a16:creationId xmlns:a16="http://schemas.microsoft.com/office/drawing/2014/main" id="{3C983994-FABE-8DB7-CC32-4C0A95779860}"/>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9BA996B9-278B-A2C0-9A4B-74465A4E199D}"/>
              </a:ext>
            </a:extLst>
          </p:cNvPr>
          <p:cNvSpPr>
            <a:spLocks noGrp="1"/>
          </p:cNvSpPr>
          <p:nvPr>
            <p:ph type="sldNum" sz="quarter" idx="12"/>
          </p:nvPr>
        </p:nvSpPr>
        <p:spPr/>
        <p:txBody>
          <a:bodyPr/>
          <a:lstStyle/>
          <a:p>
            <a:fld id="{32C39432-3581-4AD4-96B6-2BFB720A7520}" type="slidenum">
              <a:rPr lang="en-GB" smtClean="0"/>
              <a:t>‹#›</a:t>
            </a:fld>
            <a:endParaRPr lang="en-GB"/>
          </a:p>
        </p:txBody>
      </p:sp>
    </p:spTree>
    <p:extLst>
      <p:ext uri="{BB962C8B-B14F-4D97-AF65-F5344CB8AC3E}">
        <p14:creationId xmlns:p14="http://schemas.microsoft.com/office/powerpoint/2010/main" val="406910413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B50E1C-18C5-6CF2-3F8C-3AEC7F70C9CB}"/>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C99D7E2C-0D98-DAD1-4088-3901FF3DF90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C67066E7-C01E-4F0F-6949-34C631B01ADA}"/>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EFBA2F1-ABEB-4544-CEF2-DE49101EA7D3}"/>
              </a:ext>
            </a:extLst>
          </p:cNvPr>
          <p:cNvSpPr>
            <a:spLocks noGrp="1"/>
          </p:cNvSpPr>
          <p:nvPr>
            <p:ph type="dt" sz="half" idx="10"/>
          </p:nvPr>
        </p:nvSpPr>
        <p:spPr/>
        <p:txBody>
          <a:bodyPr/>
          <a:lstStyle/>
          <a:p>
            <a:fld id="{1FEE93CF-4A34-47FB-8BC4-DA845A338B8B}" type="datetimeFigureOut">
              <a:rPr lang="en-GB" smtClean="0"/>
              <a:t>06/10/2025</a:t>
            </a:fld>
            <a:endParaRPr lang="en-GB"/>
          </a:p>
        </p:txBody>
      </p:sp>
      <p:sp>
        <p:nvSpPr>
          <p:cNvPr id="6" name="Footer Placeholder 5">
            <a:extLst>
              <a:ext uri="{FF2B5EF4-FFF2-40B4-BE49-F238E27FC236}">
                <a16:creationId xmlns:a16="http://schemas.microsoft.com/office/drawing/2014/main" id="{ACC0286A-1A28-89E5-5FAE-000DC21226AD}"/>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A7C2257E-F96A-DB4C-DEB2-BEC621DBD6CF}"/>
              </a:ext>
            </a:extLst>
          </p:cNvPr>
          <p:cNvSpPr>
            <a:spLocks noGrp="1"/>
          </p:cNvSpPr>
          <p:nvPr>
            <p:ph type="sldNum" sz="quarter" idx="12"/>
          </p:nvPr>
        </p:nvSpPr>
        <p:spPr/>
        <p:txBody>
          <a:bodyPr/>
          <a:lstStyle/>
          <a:p>
            <a:fld id="{32C39432-3581-4AD4-96B6-2BFB720A7520}" type="slidenum">
              <a:rPr lang="en-GB" smtClean="0"/>
              <a:t>‹#›</a:t>
            </a:fld>
            <a:endParaRPr lang="en-GB"/>
          </a:p>
        </p:txBody>
      </p:sp>
    </p:spTree>
    <p:extLst>
      <p:ext uri="{BB962C8B-B14F-4D97-AF65-F5344CB8AC3E}">
        <p14:creationId xmlns:p14="http://schemas.microsoft.com/office/powerpoint/2010/main" val="163102236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E60877-E90E-37CF-032B-F6D692E825E0}"/>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F78EA1CD-08DE-DE33-7ECD-55103720B59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2351DD2-38E2-1054-5FFA-525065340DA8}"/>
              </a:ext>
            </a:extLst>
          </p:cNvPr>
          <p:cNvSpPr>
            <a:spLocks noGrp="1"/>
          </p:cNvSpPr>
          <p:nvPr>
            <p:ph type="dt" sz="half" idx="10"/>
          </p:nvPr>
        </p:nvSpPr>
        <p:spPr/>
        <p:txBody>
          <a:bodyPr/>
          <a:lstStyle/>
          <a:p>
            <a:fld id="{1FEE93CF-4A34-47FB-8BC4-DA845A338B8B}" type="datetimeFigureOut">
              <a:rPr lang="en-GB" smtClean="0"/>
              <a:t>06/10/2025</a:t>
            </a:fld>
            <a:endParaRPr lang="en-GB"/>
          </a:p>
        </p:txBody>
      </p:sp>
      <p:sp>
        <p:nvSpPr>
          <p:cNvPr id="5" name="Footer Placeholder 4">
            <a:extLst>
              <a:ext uri="{FF2B5EF4-FFF2-40B4-BE49-F238E27FC236}">
                <a16:creationId xmlns:a16="http://schemas.microsoft.com/office/drawing/2014/main" id="{E908C4D8-1E08-2E50-1EC3-85B788258D5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8226EDA-E453-C224-FFFF-F23711AF2600}"/>
              </a:ext>
            </a:extLst>
          </p:cNvPr>
          <p:cNvSpPr>
            <a:spLocks noGrp="1"/>
          </p:cNvSpPr>
          <p:nvPr>
            <p:ph type="sldNum" sz="quarter" idx="12"/>
          </p:nvPr>
        </p:nvSpPr>
        <p:spPr/>
        <p:txBody>
          <a:bodyPr/>
          <a:lstStyle/>
          <a:p>
            <a:fld id="{32C39432-3581-4AD4-96B6-2BFB720A7520}" type="slidenum">
              <a:rPr lang="en-GB" smtClean="0"/>
              <a:t>‹#›</a:t>
            </a:fld>
            <a:endParaRPr lang="en-GB"/>
          </a:p>
        </p:txBody>
      </p:sp>
    </p:spTree>
    <p:extLst>
      <p:ext uri="{BB962C8B-B14F-4D97-AF65-F5344CB8AC3E}">
        <p14:creationId xmlns:p14="http://schemas.microsoft.com/office/powerpoint/2010/main" val="327135220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F855E72-D490-4BA1-704F-AAB7D1B964C5}"/>
              </a:ext>
            </a:extLst>
          </p:cNvPr>
          <p:cNvSpPr>
            <a:spLocks noGrp="1"/>
          </p:cNvSpPr>
          <p:nvPr>
            <p:ph type="title" orient="vert"/>
          </p:nvPr>
        </p:nvSpPr>
        <p:spPr>
          <a:xfrm>
            <a:off x="6543675" y="365125"/>
            <a:ext cx="1971675"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8E5C75EC-5723-53AF-2731-CCC67A476F05}"/>
              </a:ext>
            </a:extLst>
          </p:cNvPr>
          <p:cNvSpPr>
            <a:spLocks noGrp="1"/>
          </p:cNvSpPr>
          <p:nvPr>
            <p:ph type="body" orient="vert" idx="1"/>
          </p:nvPr>
        </p:nvSpPr>
        <p:spPr>
          <a:xfrm>
            <a:off x="628650" y="365125"/>
            <a:ext cx="57626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9D21F52-C78D-C3B7-499C-89E7A88556F4}"/>
              </a:ext>
            </a:extLst>
          </p:cNvPr>
          <p:cNvSpPr>
            <a:spLocks noGrp="1"/>
          </p:cNvSpPr>
          <p:nvPr>
            <p:ph type="dt" sz="half" idx="10"/>
          </p:nvPr>
        </p:nvSpPr>
        <p:spPr/>
        <p:txBody>
          <a:bodyPr/>
          <a:lstStyle/>
          <a:p>
            <a:fld id="{1FEE93CF-4A34-47FB-8BC4-DA845A338B8B}" type="datetimeFigureOut">
              <a:rPr lang="en-GB" smtClean="0"/>
              <a:t>06/10/2025</a:t>
            </a:fld>
            <a:endParaRPr lang="en-GB"/>
          </a:p>
        </p:txBody>
      </p:sp>
      <p:sp>
        <p:nvSpPr>
          <p:cNvPr id="5" name="Footer Placeholder 4">
            <a:extLst>
              <a:ext uri="{FF2B5EF4-FFF2-40B4-BE49-F238E27FC236}">
                <a16:creationId xmlns:a16="http://schemas.microsoft.com/office/drawing/2014/main" id="{0C54A0B9-B276-E93E-B9B5-B8F4CB799F2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D1B0999-4F53-25ED-CC8C-4C29DB5959C6}"/>
              </a:ext>
            </a:extLst>
          </p:cNvPr>
          <p:cNvSpPr>
            <a:spLocks noGrp="1"/>
          </p:cNvSpPr>
          <p:nvPr>
            <p:ph type="sldNum" sz="quarter" idx="12"/>
          </p:nvPr>
        </p:nvSpPr>
        <p:spPr/>
        <p:txBody>
          <a:bodyPr/>
          <a:lstStyle/>
          <a:p>
            <a:fld id="{32C39432-3581-4AD4-96B6-2BFB720A7520}" type="slidenum">
              <a:rPr lang="en-GB" smtClean="0"/>
              <a:t>‹#›</a:t>
            </a:fld>
            <a:endParaRPr lang="en-GB"/>
          </a:p>
        </p:txBody>
      </p:sp>
    </p:spTree>
    <p:extLst>
      <p:ext uri="{BB962C8B-B14F-4D97-AF65-F5344CB8AC3E}">
        <p14:creationId xmlns:p14="http://schemas.microsoft.com/office/powerpoint/2010/main" val="8795299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BCAD085-E8A6-8845-BD4E-CB4CCA059FC4}" type="datetimeFigureOut">
              <a:rPr lang="en-US" smtClean="0"/>
              <a:t>10/6/2025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BCAD085-E8A6-8845-BD4E-CB4CCA059FC4}" type="datetimeFigureOut">
              <a:rPr lang="en-US" smtClean="0"/>
              <a:t>10/6/2025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10/6/2025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10/6/2025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10/6/2025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2.jp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10/6/2025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460B6A7D-3A23-4075-B543-0849A076ABA3}" type="datetimeFigureOut">
              <a:rPr lang="en-GB" smtClean="0"/>
              <a:t>06/10/2025</a:t>
            </a:fld>
            <a:endParaRPr lang="en-GB"/>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DA834F0A-F3FF-4FB7-9EA1-A0E36CBF32B1}" type="slidenum">
              <a:rPr lang="en-GB" smtClean="0"/>
              <a:t>‹#›</a:t>
            </a:fld>
            <a:endParaRPr lang="en-GB"/>
          </a:p>
        </p:txBody>
      </p:sp>
    </p:spTree>
    <p:extLst>
      <p:ext uri="{BB962C8B-B14F-4D97-AF65-F5344CB8AC3E}">
        <p14:creationId xmlns:p14="http://schemas.microsoft.com/office/powerpoint/2010/main" val="160236845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5" name="Picture 4" descr="A purple and white flag&#10;&#10;Description automatically generated">
            <a:extLst>
              <a:ext uri="{FF2B5EF4-FFF2-40B4-BE49-F238E27FC236}">
                <a16:creationId xmlns:a16="http://schemas.microsoft.com/office/drawing/2014/main" id="{68581A69-E474-7031-33AC-B8A5958CEC38}"/>
              </a:ext>
            </a:extLst>
          </p:cNvPr>
          <p:cNvPicPr>
            <a:picLocks noChangeAspect="1"/>
          </p:cNvPicPr>
          <p:nvPr userDrawn="1"/>
        </p:nvPicPr>
        <p:blipFill>
          <a:blip r:embed="rId13"/>
          <a:stretch>
            <a:fillRect/>
          </a:stretch>
        </p:blipFill>
        <p:spPr>
          <a:xfrm>
            <a:off x="0" y="10633"/>
            <a:ext cx="9144000" cy="6858000"/>
          </a:xfrm>
          <a:prstGeom prst="rect">
            <a:avLst/>
          </a:prstGeom>
        </p:spPr>
      </p:pic>
      <p:sp>
        <p:nvSpPr>
          <p:cNvPr id="2" name="Title Placeholder 1">
            <a:extLst>
              <a:ext uri="{FF2B5EF4-FFF2-40B4-BE49-F238E27FC236}">
                <a16:creationId xmlns:a16="http://schemas.microsoft.com/office/drawing/2014/main" id="{0800FBE7-E262-E7DB-9811-7A16FA22AB9A}"/>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GB" dirty="0"/>
              <a:t>Click to edit Master title style</a:t>
            </a:r>
            <a:endParaRPr lang="en-US" dirty="0"/>
          </a:p>
        </p:txBody>
      </p:sp>
      <p:sp>
        <p:nvSpPr>
          <p:cNvPr id="3" name="Text Placeholder 2">
            <a:extLst>
              <a:ext uri="{FF2B5EF4-FFF2-40B4-BE49-F238E27FC236}">
                <a16:creationId xmlns:a16="http://schemas.microsoft.com/office/drawing/2014/main" id="{20E38587-CC5A-7B76-BC90-B56ED3974C91}"/>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56331401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800" rtl="0" eaLnBrk="1" latinLnBrk="0" hangingPunct="1">
        <a:lnSpc>
          <a:spcPct val="90000"/>
        </a:lnSpc>
        <a:spcBef>
          <a:spcPct val="0"/>
        </a:spcBef>
        <a:buNone/>
        <a:defRPr sz="2700" kern="1200">
          <a:solidFill>
            <a:srgbClr val="43296E"/>
          </a:solidFill>
          <a:latin typeface="Calibri" panose="020F0502020204030204" pitchFamily="34" charset="0"/>
          <a:ea typeface="+mj-ea"/>
          <a:cs typeface="Calibri" panose="020F0502020204030204" pitchFamily="34" charset="0"/>
        </a:defRPr>
      </a:lvl1pPr>
    </p:titleStyle>
    <p:bodyStyle>
      <a:lvl1pPr marL="171450" indent="-171450" algn="l" defTabSz="685800" rtl="0" eaLnBrk="1" latinLnBrk="0" hangingPunct="1">
        <a:lnSpc>
          <a:spcPct val="90000"/>
        </a:lnSpc>
        <a:spcBef>
          <a:spcPts val="750"/>
        </a:spcBef>
        <a:buClr>
          <a:srgbClr val="3B92C4"/>
        </a:buClr>
        <a:buFont typeface="Arial" panose="020B0604020202020204" pitchFamily="34" charset="0"/>
        <a:buChar char="•"/>
        <a:defRPr sz="18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Clr>
          <a:srgbClr val="3B92C4"/>
        </a:buClr>
        <a:buFont typeface="Arial" panose="020B0604020202020204" pitchFamily="34" charset="0"/>
        <a:buChar char="•"/>
        <a:defRPr sz="15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Clr>
          <a:srgbClr val="3B92C4"/>
        </a:buClr>
        <a:buFont typeface="Arial" panose="020B0604020202020204" pitchFamily="34" charset="0"/>
        <a:buChar char="•"/>
        <a:defRPr sz="135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Clr>
          <a:srgbClr val="3B92C4"/>
        </a:buClr>
        <a:buFont typeface="Arial" panose="020B0604020202020204" pitchFamily="34" charset="0"/>
        <a:buChar char="•"/>
        <a:defRPr sz="12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Clr>
          <a:srgbClr val="3B92C4"/>
        </a:buClr>
        <a:buFont typeface="Arial" panose="020B0604020202020204" pitchFamily="34" charset="0"/>
        <a:buChar char="•"/>
        <a:defRPr sz="12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CC7C3F1-A278-C4C7-78CB-4E6BE5598FD7}"/>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634701A6-0A02-900C-9B1B-92471632737B}"/>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B37ABD2-9252-5028-CA5C-015E5F8EB02F}"/>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1FEE93CF-4A34-47FB-8BC4-DA845A338B8B}" type="datetimeFigureOut">
              <a:rPr lang="en-GB" smtClean="0"/>
              <a:t>06/10/2025</a:t>
            </a:fld>
            <a:endParaRPr lang="en-GB"/>
          </a:p>
        </p:txBody>
      </p:sp>
      <p:sp>
        <p:nvSpPr>
          <p:cNvPr id="5" name="Footer Placeholder 4">
            <a:extLst>
              <a:ext uri="{FF2B5EF4-FFF2-40B4-BE49-F238E27FC236}">
                <a16:creationId xmlns:a16="http://schemas.microsoft.com/office/drawing/2014/main" id="{6015F981-5C1E-DEA9-8500-16FA85570E04}"/>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568136D3-F878-8755-8CA7-84610B2E25B2}"/>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32C39432-3581-4AD4-96B6-2BFB720A7520}" type="slidenum">
              <a:rPr lang="en-GB" smtClean="0"/>
              <a:t>‹#›</a:t>
            </a:fld>
            <a:endParaRPr lang="en-GB"/>
          </a:p>
        </p:txBody>
      </p:sp>
    </p:spTree>
    <p:extLst>
      <p:ext uri="{BB962C8B-B14F-4D97-AF65-F5344CB8AC3E}">
        <p14:creationId xmlns:p14="http://schemas.microsoft.com/office/powerpoint/2010/main" val="315926580"/>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3.xml"/><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15.xml.rels><?xml version="1.0" encoding="UTF-8" standalone="yes"?>
<Relationships xmlns="http://schemas.openxmlformats.org/package/2006/relationships"><Relationship Id="rId8" Type="http://schemas.openxmlformats.org/officeDocument/2006/relationships/image" Target="../media/image32.jpeg"/><Relationship Id="rId3" Type="http://schemas.openxmlformats.org/officeDocument/2006/relationships/image" Target="../media/image27.jpeg"/><Relationship Id="rId7" Type="http://schemas.openxmlformats.org/officeDocument/2006/relationships/image" Target="../media/image31.jpeg"/><Relationship Id="rId2" Type="http://schemas.openxmlformats.org/officeDocument/2006/relationships/notesSlide" Target="../notesSlides/notesSlide1.xml"/><Relationship Id="rId1" Type="http://schemas.openxmlformats.org/officeDocument/2006/relationships/slideLayout" Target="../slideLayouts/slideLayout13.xml"/><Relationship Id="rId6" Type="http://schemas.openxmlformats.org/officeDocument/2006/relationships/image" Target="../media/image30.jpeg"/><Relationship Id="rId5" Type="http://schemas.openxmlformats.org/officeDocument/2006/relationships/image" Target="../media/image29.jpeg"/><Relationship Id="rId10" Type="http://schemas.openxmlformats.org/officeDocument/2006/relationships/image" Target="../media/image34.jpeg"/><Relationship Id="rId4" Type="http://schemas.openxmlformats.org/officeDocument/2006/relationships/image" Target="../media/image28.jpeg"/><Relationship Id="rId9" Type="http://schemas.openxmlformats.org/officeDocument/2006/relationships/image" Target="../media/image33.png"/></Relationships>
</file>

<file path=ppt/slides/_rels/slide16.xml.rels><?xml version="1.0" encoding="UTF-8" standalone="yes"?>
<Relationships xmlns="http://schemas.openxmlformats.org/package/2006/relationships"><Relationship Id="rId3" Type="http://schemas.openxmlformats.org/officeDocument/2006/relationships/hyperlink" Target="https://www.youtube.com/watch?v=ZLOjD5IfUyU" TargetMode="External"/><Relationship Id="rId2" Type="http://schemas.openxmlformats.org/officeDocument/2006/relationships/notesSlide" Target="../notesSlides/notesSlide2.xml"/><Relationship Id="rId1" Type="http://schemas.openxmlformats.org/officeDocument/2006/relationships/slideLayout" Target="../slideLayouts/slideLayout13.xml"/><Relationship Id="rId4" Type="http://schemas.openxmlformats.org/officeDocument/2006/relationships/image" Target="../media/image35.jpeg"/></Relationships>
</file>

<file path=ppt/slides/_rels/slide17.xml.rels><?xml version="1.0" encoding="UTF-8" standalone="yes"?>
<Relationships xmlns="http://schemas.openxmlformats.org/package/2006/relationships"><Relationship Id="rId8" Type="http://schemas.openxmlformats.org/officeDocument/2006/relationships/image" Target="../media/image32.jpeg"/><Relationship Id="rId3" Type="http://schemas.openxmlformats.org/officeDocument/2006/relationships/image" Target="../media/image27.jpeg"/><Relationship Id="rId7" Type="http://schemas.openxmlformats.org/officeDocument/2006/relationships/image" Target="../media/image31.jpeg"/><Relationship Id="rId2" Type="http://schemas.openxmlformats.org/officeDocument/2006/relationships/notesSlide" Target="../notesSlides/notesSlide3.xml"/><Relationship Id="rId1" Type="http://schemas.openxmlformats.org/officeDocument/2006/relationships/slideLayout" Target="../slideLayouts/slideLayout13.xml"/><Relationship Id="rId6" Type="http://schemas.openxmlformats.org/officeDocument/2006/relationships/image" Target="../media/image30.jpeg"/><Relationship Id="rId5" Type="http://schemas.openxmlformats.org/officeDocument/2006/relationships/image" Target="../media/image29.jpeg"/><Relationship Id="rId10" Type="http://schemas.openxmlformats.org/officeDocument/2006/relationships/image" Target="../media/image34.jpeg"/><Relationship Id="rId4" Type="http://schemas.openxmlformats.org/officeDocument/2006/relationships/image" Target="../media/image28.jpeg"/><Relationship Id="rId9" Type="http://schemas.openxmlformats.org/officeDocument/2006/relationships/image" Target="../media/image33.png"/></Relationships>
</file>

<file path=ppt/slides/_rels/slide18.xml.rels><?xml version="1.0" encoding="UTF-8" standalone="yes"?>
<Relationships xmlns="http://schemas.openxmlformats.org/package/2006/relationships"><Relationship Id="rId8" Type="http://schemas.openxmlformats.org/officeDocument/2006/relationships/image" Target="../media/image32.jpeg"/><Relationship Id="rId13" Type="http://schemas.openxmlformats.org/officeDocument/2006/relationships/image" Target="../media/image38.png"/><Relationship Id="rId3" Type="http://schemas.openxmlformats.org/officeDocument/2006/relationships/image" Target="../media/image27.jpeg"/><Relationship Id="rId7" Type="http://schemas.openxmlformats.org/officeDocument/2006/relationships/image" Target="../media/image31.jpeg"/><Relationship Id="rId12" Type="http://schemas.openxmlformats.org/officeDocument/2006/relationships/image" Target="../media/image37.png"/><Relationship Id="rId2" Type="http://schemas.openxmlformats.org/officeDocument/2006/relationships/notesSlide" Target="../notesSlides/notesSlide4.xml"/><Relationship Id="rId1" Type="http://schemas.openxmlformats.org/officeDocument/2006/relationships/slideLayout" Target="../slideLayouts/slideLayout13.xml"/><Relationship Id="rId6" Type="http://schemas.openxmlformats.org/officeDocument/2006/relationships/image" Target="../media/image30.jpeg"/><Relationship Id="rId11" Type="http://schemas.openxmlformats.org/officeDocument/2006/relationships/image" Target="../media/image36.png"/><Relationship Id="rId5" Type="http://schemas.openxmlformats.org/officeDocument/2006/relationships/image" Target="../media/image29.jpeg"/><Relationship Id="rId15" Type="http://schemas.openxmlformats.org/officeDocument/2006/relationships/image" Target="../media/image40.png"/><Relationship Id="rId10" Type="http://schemas.openxmlformats.org/officeDocument/2006/relationships/image" Target="../media/image34.jpeg"/><Relationship Id="rId4" Type="http://schemas.openxmlformats.org/officeDocument/2006/relationships/image" Target="../media/image28.jpeg"/><Relationship Id="rId9" Type="http://schemas.openxmlformats.org/officeDocument/2006/relationships/image" Target="../media/image33.png"/><Relationship Id="rId14" Type="http://schemas.openxmlformats.org/officeDocument/2006/relationships/image" Target="../media/image39.png"/></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png"/><Relationship Id="rId1" Type="http://schemas.openxmlformats.org/officeDocument/2006/relationships/slideLayout" Target="../slideLayouts/slideLayout30.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9.jpeg"/><Relationship Id="rId1" Type="http://schemas.openxmlformats.org/officeDocument/2006/relationships/slideLayout" Target="../slideLayouts/slideLayout30.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video" Target="../media/media1.mov"/><Relationship Id="rId1" Type="http://schemas.microsoft.com/office/2007/relationships/media" Target="../media/media1.mov"/><Relationship Id="rId5" Type="http://schemas.openxmlformats.org/officeDocument/2006/relationships/image" Target="../media/image5.pn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4.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4.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4.xml"/><Relationship Id="rId7" Type="http://schemas.openxmlformats.org/officeDocument/2006/relationships/image" Target="../media/image11.png"/><Relationship Id="rId2" Type="http://schemas.openxmlformats.org/officeDocument/2006/relationships/diagramData" Target="../diagrams/data4.xml"/><Relationship Id="rId1" Type="http://schemas.openxmlformats.org/officeDocument/2006/relationships/slideLayout" Target="../slideLayouts/slideLayout24.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6F6147-6646-AF71-BC63-3D8B71EC4A46}"/>
              </a:ext>
            </a:extLst>
          </p:cNvPr>
          <p:cNvSpPr>
            <a:spLocks noGrp="1"/>
          </p:cNvSpPr>
          <p:nvPr>
            <p:ph type="ctrTitle"/>
          </p:nvPr>
        </p:nvSpPr>
        <p:spPr>
          <a:xfrm>
            <a:off x="449580" y="2886076"/>
            <a:ext cx="3703320" cy="2011362"/>
          </a:xfrm>
        </p:spPr>
        <p:txBody>
          <a:bodyPr>
            <a:normAutofit/>
          </a:bodyPr>
          <a:lstStyle/>
          <a:p>
            <a:r>
              <a:rPr lang="en-US" sz="3200" dirty="0"/>
              <a:t>Podiatry</a:t>
            </a:r>
          </a:p>
        </p:txBody>
      </p:sp>
      <p:pic>
        <p:nvPicPr>
          <p:cNvPr id="3" name="Picture 2">
            <a:extLst>
              <a:ext uri="{FF2B5EF4-FFF2-40B4-BE49-F238E27FC236}">
                <a16:creationId xmlns:a16="http://schemas.microsoft.com/office/drawing/2014/main" id="{F8ED6010-D7A4-ECDF-2775-4DBFB32451F9}"/>
              </a:ext>
            </a:extLst>
          </p:cNvPr>
          <p:cNvPicPr>
            <a:picLocks noChangeAspect="1"/>
          </p:cNvPicPr>
          <p:nvPr/>
        </p:nvPicPr>
        <p:blipFill>
          <a:blip r:embed="rId2"/>
          <a:stretch>
            <a:fillRect/>
          </a:stretch>
        </p:blipFill>
        <p:spPr>
          <a:xfrm>
            <a:off x="314967" y="550947"/>
            <a:ext cx="2538905" cy="1637065"/>
          </a:xfrm>
          <a:prstGeom prst="rect">
            <a:avLst/>
          </a:prstGeom>
        </p:spPr>
      </p:pic>
      <p:pic>
        <p:nvPicPr>
          <p:cNvPr id="7" name="Picture 6">
            <a:extLst>
              <a:ext uri="{FF2B5EF4-FFF2-40B4-BE49-F238E27FC236}">
                <a16:creationId xmlns:a16="http://schemas.microsoft.com/office/drawing/2014/main" id="{ECFA1153-2632-FD00-A496-DCF16381E920}"/>
              </a:ext>
            </a:extLst>
          </p:cNvPr>
          <p:cNvPicPr>
            <a:picLocks noChangeAspect="1"/>
          </p:cNvPicPr>
          <p:nvPr/>
        </p:nvPicPr>
        <p:blipFill>
          <a:blip r:embed="rId3"/>
          <a:stretch>
            <a:fillRect/>
          </a:stretch>
        </p:blipFill>
        <p:spPr>
          <a:xfrm>
            <a:off x="543931" y="3659188"/>
            <a:ext cx="1847850" cy="2476500"/>
          </a:xfrm>
          <a:prstGeom prst="rect">
            <a:avLst/>
          </a:prstGeom>
        </p:spPr>
      </p:pic>
      <p:pic>
        <p:nvPicPr>
          <p:cNvPr id="9" name="Picture 8">
            <a:extLst>
              <a:ext uri="{FF2B5EF4-FFF2-40B4-BE49-F238E27FC236}">
                <a16:creationId xmlns:a16="http://schemas.microsoft.com/office/drawing/2014/main" id="{FA29B5AA-1E15-7832-B337-6F1728418A56}"/>
              </a:ext>
            </a:extLst>
          </p:cNvPr>
          <p:cNvPicPr>
            <a:picLocks noChangeAspect="1"/>
          </p:cNvPicPr>
          <p:nvPr/>
        </p:nvPicPr>
        <p:blipFill>
          <a:blip r:embed="rId4"/>
          <a:stretch>
            <a:fillRect/>
          </a:stretch>
        </p:blipFill>
        <p:spPr>
          <a:xfrm>
            <a:off x="3516002" y="5132076"/>
            <a:ext cx="4371196" cy="1267647"/>
          </a:xfrm>
          <a:prstGeom prst="rect">
            <a:avLst/>
          </a:prstGeom>
        </p:spPr>
      </p:pic>
    </p:spTree>
    <p:extLst>
      <p:ext uri="{BB962C8B-B14F-4D97-AF65-F5344CB8AC3E}">
        <p14:creationId xmlns:p14="http://schemas.microsoft.com/office/powerpoint/2010/main" val="31817840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50F90E3-D7D1-1D0A-F43A-EAA794461238}"/>
              </a:ext>
            </a:extLst>
          </p:cNvPr>
          <p:cNvPicPr>
            <a:picLocks noChangeAspect="1"/>
          </p:cNvPicPr>
          <p:nvPr/>
        </p:nvPicPr>
        <p:blipFill>
          <a:blip r:embed="rId2"/>
          <a:stretch>
            <a:fillRect/>
          </a:stretch>
        </p:blipFill>
        <p:spPr>
          <a:xfrm>
            <a:off x="0" y="884082"/>
            <a:ext cx="9144000" cy="5089835"/>
          </a:xfrm>
          <a:prstGeom prst="rect">
            <a:avLst/>
          </a:prstGeom>
        </p:spPr>
      </p:pic>
    </p:spTree>
    <p:extLst>
      <p:ext uri="{BB962C8B-B14F-4D97-AF65-F5344CB8AC3E}">
        <p14:creationId xmlns:p14="http://schemas.microsoft.com/office/powerpoint/2010/main" val="74576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D2A7336-EBF0-90EE-1182-1A426147ED19}"/>
              </a:ext>
            </a:extLst>
          </p:cNvPr>
          <p:cNvPicPr>
            <a:picLocks noChangeAspect="1"/>
          </p:cNvPicPr>
          <p:nvPr/>
        </p:nvPicPr>
        <p:blipFill>
          <a:blip r:embed="rId2"/>
          <a:stretch>
            <a:fillRect/>
          </a:stretch>
        </p:blipFill>
        <p:spPr>
          <a:xfrm>
            <a:off x="108155" y="885047"/>
            <a:ext cx="8905705" cy="4955314"/>
          </a:xfrm>
          <a:prstGeom prst="rect">
            <a:avLst/>
          </a:prstGeom>
        </p:spPr>
      </p:pic>
    </p:spTree>
    <p:extLst>
      <p:ext uri="{BB962C8B-B14F-4D97-AF65-F5344CB8AC3E}">
        <p14:creationId xmlns:p14="http://schemas.microsoft.com/office/powerpoint/2010/main" val="1393294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21" name="Rectangle 20">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256B2C21-A230-48C0-8DF1-C46611373C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914813" y="1914812"/>
            <a:ext cx="6858000" cy="3028377"/>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3847E18C-932D-4C95-AABA-FEC7C9499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914814" y="1924949"/>
            <a:ext cx="6857999" cy="302837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3150CB11-0C61-439E-910F-5787759E7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263195" y="4092815"/>
            <a:ext cx="2501979" cy="302838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Freeform: Shape 24">
            <a:extLst>
              <a:ext uri="{FF2B5EF4-FFF2-40B4-BE49-F238E27FC236}">
                <a16:creationId xmlns:a16="http://schemas.microsoft.com/office/drawing/2014/main" id="{43F8A58B-5155-44CE-A5FF-7647B47D0A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376302" y="969718"/>
            <a:ext cx="292526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6" name="Rectangle 25">
            <a:extLst>
              <a:ext uri="{FF2B5EF4-FFF2-40B4-BE49-F238E27FC236}">
                <a16:creationId xmlns:a16="http://schemas.microsoft.com/office/drawing/2014/main" id="{443F2ACA-E6D6-4028-82DD-F03C262D5D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914822" y="1914808"/>
            <a:ext cx="6858003" cy="3028376"/>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39858" y="1683756"/>
            <a:ext cx="2336449" cy="2396359"/>
          </a:xfrm>
        </p:spPr>
        <p:txBody>
          <a:bodyPr anchor="b">
            <a:normAutofit/>
          </a:bodyPr>
          <a:lstStyle/>
          <a:p>
            <a:pPr algn="r"/>
            <a:r>
              <a:rPr lang="en-GB" sz="3500">
                <a:solidFill>
                  <a:srgbClr val="FFFFFF"/>
                </a:solidFill>
              </a:rPr>
              <a:t>Where Do Podiatrists Work?</a:t>
            </a:r>
          </a:p>
        </p:txBody>
      </p:sp>
      <p:graphicFrame>
        <p:nvGraphicFramePr>
          <p:cNvPr id="27" name="Content Placeholder 2">
            <a:extLst>
              <a:ext uri="{FF2B5EF4-FFF2-40B4-BE49-F238E27FC236}">
                <a16:creationId xmlns:a16="http://schemas.microsoft.com/office/drawing/2014/main" id="{F78E3635-80B7-F28D-9674-5C4D11A4EB52}"/>
              </a:ext>
            </a:extLst>
          </p:cNvPr>
          <p:cNvGraphicFramePr>
            <a:graphicFrameLocks noGrp="1"/>
          </p:cNvGraphicFramePr>
          <p:nvPr>
            <p:ph idx="1"/>
            <p:extLst>
              <p:ext uri="{D42A27DB-BD31-4B8C-83A1-F6EECF244321}">
                <p14:modId xmlns:p14="http://schemas.microsoft.com/office/powerpoint/2010/main" val="2527830437"/>
              </p:ext>
            </p:extLst>
          </p:nvPr>
        </p:nvGraphicFramePr>
        <p:xfrm>
          <a:off x="3678789" y="750440"/>
          <a:ext cx="5000124" cy="54539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C541B88-1AE9-40C3-AFD5-967787C197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E5F17139-31EE-46AC-B04F-DBBD852DD6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667947"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628650" y="1195697"/>
            <a:ext cx="2400300" cy="4238118"/>
          </a:xfrm>
        </p:spPr>
        <p:txBody>
          <a:bodyPr>
            <a:normAutofit/>
          </a:bodyPr>
          <a:lstStyle/>
          <a:p>
            <a:r>
              <a:rPr lang="en-GB">
                <a:solidFill>
                  <a:schemeClr val="bg1"/>
                </a:solidFill>
              </a:rPr>
              <a:t>Why Podiatry Matters</a:t>
            </a:r>
          </a:p>
        </p:txBody>
      </p:sp>
      <p:grpSp>
        <p:nvGrpSpPr>
          <p:cNvPr id="13" name="Graphic 38">
            <a:extLst>
              <a:ext uri="{FF2B5EF4-FFF2-40B4-BE49-F238E27FC236}">
                <a16:creationId xmlns:a16="http://schemas.microsoft.com/office/drawing/2014/main" id="{7CF625D3-71A3-4F30-A096-8EF334E959D0}"/>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202912"/>
            <a:ext cx="1432689" cy="709660"/>
            <a:chOff x="2267504" y="2540250"/>
            <a:chExt cx="1990951" cy="739640"/>
          </a:xfrm>
          <a:solidFill>
            <a:schemeClr val="bg1"/>
          </a:solidFill>
        </p:grpSpPr>
        <p:sp>
          <p:nvSpPr>
            <p:cNvPr id="14" name="Freeform: Shape 13">
              <a:extLst>
                <a:ext uri="{FF2B5EF4-FFF2-40B4-BE49-F238E27FC236}">
                  <a16:creationId xmlns:a16="http://schemas.microsoft.com/office/drawing/2014/main" id="{C6754E2F-F56E-4BA3-99DD-8EBF110E343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267504" y="2540250"/>
              <a:ext cx="1990951" cy="286230"/>
            </a:xfrm>
            <a:custGeom>
              <a:avLst/>
              <a:gdLst>
                <a:gd name="connsiteX0" fmla="*/ 1489414 w 1990951"/>
                <a:gd name="connsiteY0" fmla="*/ 286231 h 286230"/>
                <a:gd name="connsiteX1" fmla="*/ 1243712 w 1990951"/>
                <a:gd name="connsiteY1" fmla="*/ 40528 h 286230"/>
                <a:gd name="connsiteX2" fmla="*/ 995476 w 1990951"/>
                <a:gd name="connsiteY2" fmla="*/ 286231 h 286230"/>
                <a:gd name="connsiteX3" fmla="*/ 749773 w 1990951"/>
                <a:gd name="connsiteY3" fmla="*/ 40528 h 286230"/>
                <a:gd name="connsiteX4" fmla="*/ 504071 w 1990951"/>
                <a:gd name="connsiteY4" fmla="*/ 286231 h 286230"/>
                <a:gd name="connsiteX5" fmla="*/ 255835 w 1990951"/>
                <a:gd name="connsiteY5" fmla="*/ 40528 h 286230"/>
                <a:gd name="connsiteX6" fmla="*/ 20264 w 1990951"/>
                <a:gd name="connsiteY6" fmla="*/ 276099 h 286230"/>
                <a:gd name="connsiteX7" fmla="*/ 0 w 1990951"/>
                <a:gd name="connsiteY7" fmla="*/ 255835 h 286230"/>
                <a:gd name="connsiteX8" fmla="*/ 255835 w 1990951"/>
                <a:gd name="connsiteY8" fmla="*/ 0 h 286230"/>
                <a:gd name="connsiteX9" fmla="*/ 504071 w 1990951"/>
                <a:gd name="connsiteY9" fmla="*/ 245703 h 286230"/>
                <a:gd name="connsiteX10" fmla="*/ 749773 w 1990951"/>
                <a:gd name="connsiteY10" fmla="*/ 0 h 286230"/>
                <a:gd name="connsiteX11" fmla="*/ 995476 w 1990951"/>
                <a:gd name="connsiteY11" fmla="*/ 245703 h 286230"/>
                <a:gd name="connsiteX12" fmla="*/ 1243712 w 1990951"/>
                <a:gd name="connsiteY12" fmla="*/ 0 h 286230"/>
                <a:gd name="connsiteX13" fmla="*/ 1489414 w 1990951"/>
                <a:gd name="connsiteY13" fmla="*/ 245703 h 286230"/>
                <a:gd name="connsiteX14" fmla="*/ 1735117 w 1990951"/>
                <a:gd name="connsiteY14" fmla="*/ 0 h 286230"/>
                <a:gd name="connsiteX15" fmla="*/ 1990952 w 1990951"/>
                <a:gd name="connsiteY15" fmla="*/ 255835 h 286230"/>
                <a:gd name="connsiteX16" fmla="*/ 1973221 w 1990951"/>
                <a:gd name="connsiteY16" fmla="*/ 276099 h 286230"/>
                <a:gd name="connsiteX17" fmla="*/ 1735117 w 1990951"/>
                <a:gd name="connsiteY17" fmla="*/ 40528 h 286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90951" h="286230">
                  <a:moveTo>
                    <a:pt x="1489414" y="286231"/>
                  </a:moveTo>
                  <a:lnTo>
                    <a:pt x="1243712" y="40528"/>
                  </a:lnTo>
                  <a:lnTo>
                    <a:pt x="995476" y="286231"/>
                  </a:lnTo>
                  <a:lnTo>
                    <a:pt x="749773" y="40528"/>
                  </a:lnTo>
                  <a:lnTo>
                    <a:pt x="504071" y="286231"/>
                  </a:lnTo>
                  <a:lnTo>
                    <a:pt x="255835" y="40528"/>
                  </a:lnTo>
                  <a:lnTo>
                    <a:pt x="20264" y="276099"/>
                  </a:lnTo>
                  <a:lnTo>
                    <a:pt x="0" y="255835"/>
                  </a:lnTo>
                  <a:lnTo>
                    <a:pt x="255835" y="0"/>
                  </a:lnTo>
                  <a:lnTo>
                    <a:pt x="504071" y="245703"/>
                  </a:lnTo>
                  <a:lnTo>
                    <a:pt x="749773" y="0"/>
                  </a:lnTo>
                  <a:lnTo>
                    <a:pt x="995476" y="245703"/>
                  </a:lnTo>
                  <a:lnTo>
                    <a:pt x="1243712" y="0"/>
                  </a:lnTo>
                  <a:lnTo>
                    <a:pt x="1489414" y="245703"/>
                  </a:lnTo>
                  <a:lnTo>
                    <a:pt x="1735117" y="0"/>
                  </a:lnTo>
                  <a:lnTo>
                    <a:pt x="1990952" y="255835"/>
                  </a:lnTo>
                  <a:lnTo>
                    <a:pt x="1973221" y="276099"/>
                  </a:lnTo>
                  <a:lnTo>
                    <a:pt x="1735117" y="40528"/>
                  </a:lnTo>
                  <a:close/>
                </a:path>
              </a:pathLst>
            </a:custGeom>
            <a:grpFill/>
            <a:ln w="25320" cap="flat">
              <a:noFill/>
              <a:prstDash val="solid"/>
              <a:miter/>
            </a:ln>
          </p:spPr>
          <p:txBody>
            <a:bodyPr rtlCol="0" anchor="ctr"/>
            <a:lstStyle/>
            <a:p>
              <a:endParaRPr lang="en-US" dirty="0"/>
            </a:p>
          </p:txBody>
        </p:sp>
        <p:sp>
          <p:nvSpPr>
            <p:cNvPr id="15" name="Freeform: Shape 14">
              <a:extLst>
                <a:ext uri="{FF2B5EF4-FFF2-40B4-BE49-F238E27FC236}">
                  <a16:creationId xmlns:a16="http://schemas.microsoft.com/office/drawing/2014/main" id="{24A69059-7C49-49C6-B071-F2A9B558E02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267504" y="2993660"/>
              <a:ext cx="1990951" cy="286230"/>
            </a:xfrm>
            <a:custGeom>
              <a:avLst/>
              <a:gdLst>
                <a:gd name="connsiteX0" fmla="*/ 1489414 w 1990951"/>
                <a:gd name="connsiteY0" fmla="*/ 286231 h 286230"/>
                <a:gd name="connsiteX1" fmla="*/ 1243712 w 1990951"/>
                <a:gd name="connsiteY1" fmla="*/ 40528 h 286230"/>
                <a:gd name="connsiteX2" fmla="*/ 995476 w 1990951"/>
                <a:gd name="connsiteY2" fmla="*/ 286231 h 286230"/>
                <a:gd name="connsiteX3" fmla="*/ 749773 w 1990951"/>
                <a:gd name="connsiteY3" fmla="*/ 40528 h 286230"/>
                <a:gd name="connsiteX4" fmla="*/ 504071 w 1990951"/>
                <a:gd name="connsiteY4" fmla="*/ 286231 h 286230"/>
                <a:gd name="connsiteX5" fmla="*/ 255835 w 1990951"/>
                <a:gd name="connsiteY5" fmla="*/ 40528 h 286230"/>
                <a:gd name="connsiteX6" fmla="*/ 20264 w 1990951"/>
                <a:gd name="connsiteY6" fmla="*/ 276099 h 286230"/>
                <a:gd name="connsiteX7" fmla="*/ 0 w 1990951"/>
                <a:gd name="connsiteY7" fmla="*/ 258368 h 286230"/>
                <a:gd name="connsiteX8" fmla="*/ 255835 w 1990951"/>
                <a:gd name="connsiteY8" fmla="*/ 0 h 286230"/>
                <a:gd name="connsiteX9" fmla="*/ 504071 w 1990951"/>
                <a:gd name="connsiteY9" fmla="*/ 248236 h 286230"/>
                <a:gd name="connsiteX10" fmla="*/ 749773 w 1990951"/>
                <a:gd name="connsiteY10" fmla="*/ 0 h 286230"/>
                <a:gd name="connsiteX11" fmla="*/ 995476 w 1990951"/>
                <a:gd name="connsiteY11" fmla="*/ 248236 h 286230"/>
                <a:gd name="connsiteX12" fmla="*/ 1243712 w 1990951"/>
                <a:gd name="connsiteY12" fmla="*/ 0 h 286230"/>
                <a:gd name="connsiteX13" fmla="*/ 1489414 w 1990951"/>
                <a:gd name="connsiteY13" fmla="*/ 248236 h 286230"/>
                <a:gd name="connsiteX14" fmla="*/ 1735117 w 1990951"/>
                <a:gd name="connsiteY14" fmla="*/ 0 h 286230"/>
                <a:gd name="connsiteX15" fmla="*/ 1990952 w 1990951"/>
                <a:gd name="connsiteY15" fmla="*/ 258368 h 286230"/>
                <a:gd name="connsiteX16" fmla="*/ 1973221 w 1990951"/>
                <a:gd name="connsiteY16" fmla="*/ 276099 h 286230"/>
                <a:gd name="connsiteX17" fmla="*/ 1735117 w 1990951"/>
                <a:gd name="connsiteY17" fmla="*/ 40528 h 286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90951" h="286230">
                  <a:moveTo>
                    <a:pt x="1489414" y="286231"/>
                  </a:moveTo>
                  <a:lnTo>
                    <a:pt x="1243712" y="40528"/>
                  </a:lnTo>
                  <a:lnTo>
                    <a:pt x="995476" y="286231"/>
                  </a:lnTo>
                  <a:lnTo>
                    <a:pt x="749773" y="40528"/>
                  </a:lnTo>
                  <a:lnTo>
                    <a:pt x="504071" y="286231"/>
                  </a:lnTo>
                  <a:lnTo>
                    <a:pt x="255835" y="40528"/>
                  </a:lnTo>
                  <a:lnTo>
                    <a:pt x="20264" y="276099"/>
                  </a:lnTo>
                  <a:lnTo>
                    <a:pt x="0" y="258368"/>
                  </a:lnTo>
                  <a:lnTo>
                    <a:pt x="255835" y="0"/>
                  </a:lnTo>
                  <a:lnTo>
                    <a:pt x="504071" y="248236"/>
                  </a:lnTo>
                  <a:lnTo>
                    <a:pt x="749773" y="0"/>
                  </a:lnTo>
                  <a:lnTo>
                    <a:pt x="995476" y="248236"/>
                  </a:lnTo>
                  <a:lnTo>
                    <a:pt x="1243712" y="0"/>
                  </a:lnTo>
                  <a:lnTo>
                    <a:pt x="1489414" y="248236"/>
                  </a:lnTo>
                  <a:lnTo>
                    <a:pt x="1735117" y="0"/>
                  </a:lnTo>
                  <a:lnTo>
                    <a:pt x="1990952" y="258368"/>
                  </a:lnTo>
                  <a:lnTo>
                    <a:pt x="1973221" y="276099"/>
                  </a:lnTo>
                  <a:lnTo>
                    <a:pt x="1735117" y="40528"/>
                  </a:lnTo>
                  <a:close/>
                </a:path>
              </a:pathLst>
            </a:custGeom>
            <a:grpFill/>
            <a:ln w="25320" cap="flat">
              <a:noFill/>
              <a:prstDash val="solid"/>
              <a:miter/>
            </a:ln>
          </p:spPr>
          <p:txBody>
            <a:bodyPr rtlCol="0" anchor="ctr"/>
            <a:lstStyle/>
            <a:p>
              <a:endParaRPr lang="en-US"/>
            </a:p>
          </p:txBody>
        </p:sp>
      </p:grpSp>
      <p:sp>
        <p:nvSpPr>
          <p:cNvPr id="17" name="Oval 16">
            <a:extLst>
              <a:ext uri="{FF2B5EF4-FFF2-40B4-BE49-F238E27FC236}">
                <a16:creationId xmlns:a16="http://schemas.microsoft.com/office/drawing/2014/main" id="{89D16701-DA76-4F72-BB63-E2C3FFBDFE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695" y="4752208"/>
            <a:ext cx="273765" cy="365021"/>
          </a:xfrm>
          <a:prstGeom prst="ellipse">
            <a:avLst/>
          </a:prstGeom>
          <a:solidFill>
            <a:srgbClr val="FFFFFF"/>
          </a:solidFill>
          <a:ln w="285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9" name="Oval 18">
            <a:extLst>
              <a:ext uri="{FF2B5EF4-FFF2-40B4-BE49-F238E27FC236}">
                <a16:creationId xmlns:a16="http://schemas.microsoft.com/office/drawing/2014/main" id="{1CC28BE1-9DC6-43FE-9582-39F091098D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695" y="4752208"/>
            <a:ext cx="273765" cy="365021"/>
          </a:xfrm>
          <a:prstGeom prst="ellipse">
            <a:avLst/>
          </a:prstGeom>
          <a:solidFill>
            <a:schemeClr val="accent6">
              <a:alpha val="3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21" name="Graphic 4">
            <a:extLst>
              <a:ext uri="{FF2B5EF4-FFF2-40B4-BE49-F238E27FC236}">
                <a16:creationId xmlns:a16="http://schemas.microsoft.com/office/drawing/2014/main" id="{AF9AF3F3-CE0C-4125-BDD7-346487FA0B40}"/>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082214" y="5539935"/>
            <a:ext cx="731374" cy="975171"/>
            <a:chOff x="5829300" y="3162300"/>
            <a:chExt cx="532256" cy="532257"/>
          </a:xfrm>
          <a:solidFill>
            <a:schemeClr val="bg1"/>
          </a:solidFill>
        </p:grpSpPr>
        <p:sp>
          <p:nvSpPr>
            <p:cNvPr id="22" name="Freeform: Shape 21">
              <a:extLst>
                <a:ext uri="{FF2B5EF4-FFF2-40B4-BE49-F238E27FC236}">
                  <a16:creationId xmlns:a16="http://schemas.microsoft.com/office/drawing/2014/main" id="{B31DFBFA-CF4D-4940-9086-26F83E5C6BB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9208" y="3192208"/>
              <a:ext cx="112966" cy="112966"/>
            </a:xfrm>
            <a:custGeom>
              <a:avLst/>
              <a:gdLst>
                <a:gd name="connsiteX0" fmla="*/ 112967 w 112966"/>
                <a:gd name="connsiteY0" fmla="*/ 0 h 112966"/>
                <a:gd name="connsiteX1" fmla="*/ 0 w 112966"/>
                <a:gd name="connsiteY1" fmla="*/ 112967 h 112966"/>
                <a:gd name="connsiteX2" fmla="*/ 112967 w 112966"/>
                <a:gd name="connsiteY2" fmla="*/ 0 h 112966"/>
              </a:gdLst>
              <a:ahLst/>
              <a:cxnLst>
                <a:cxn ang="0">
                  <a:pos x="connsiteX0" y="connsiteY0"/>
                </a:cxn>
                <a:cxn ang="0">
                  <a:pos x="connsiteX1" y="connsiteY1"/>
                </a:cxn>
                <a:cxn ang="0">
                  <a:pos x="connsiteX2" y="connsiteY2"/>
                </a:cxn>
              </a:cxnLst>
              <a:rect l="l" t="t" r="r" b="b"/>
              <a:pathLst>
                <a:path w="112966" h="112966">
                  <a:moveTo>
                    <a:pt x="112967" y="0"/>
                  </a:moveTo>
                  <a:lnTo>
                    <a:pt x="0" y="112967"/>
                  </a:lnTo>
                  <a:cubicBezTo>
                    <a:pt x="25356" y="64747"/>
                    <a:pt x="64747" y="25356"/>
                    <a:pt x="112967" y="0"/>
                  </a:cubicBezTo>
                  <a:close/>
                </a:path>
              </a:pathLst>
            </a:custGeom>
            <a:grp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27854033-BD20-4C77-8C5B-048F4B3BDD0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31205" y="3164205"/>
              <a:ext cx="230314" cy="230314"/>
            </a:xfrm>
            <a:custGeom>
              <a:avLst/>
              <a:gdLst>
                <a:gd name="connsiteX0" fmla="*/ 230314 w 230314"/>
                <a:gd name="connsiteY0" fmla="*/ 0 h 230314"/>
                <a:gd name="connsiteX1" fmla="*/ 0 w 230314"/>
                <a:gd name="connsiteY1" fmla="*/ 230314 h 230314"/>
                <a:gd name="connsiteX2" fmla="*/ 3524 w 230314"/>
                <a:gd name="connsiteY2" fmla="*/ 209550 h 230314"/>
                <a:gd name="connsiteX3" fmla="*/ 209550 w 230314"/>
                <a:gd name="connsiteY3" fmla="*/ 3524 h 230314"/>
                <a:gd name="connsiteX4" fmla="*/ 230314 w 230314"/>
                <a:gd name="connsiteY4" fmla="*/ 0 h 230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0314" h="230314">
                  <a:moveTo>
                    <a:pt x="230314" y="0"/>
                  </a:moveTo>
                  <a:lnTo>
                    <a:pt x="0" y="230314"/>
                  </a:lnTo>
                  <a:cubicBezTo>
                    <a:pt x="953" y="223361"/>
                    <a:pt x="2095" y="216408"/>
                    <a:pt x="3524" y="209550"/>
                  </a:cubicBezTo>
                  <a:lnTo>
                    <a:pt x="209550" y="3524"/>
                  </a:lnTo>
                  <a:cubicBezTo>
                    <a:pt x="216408" y="2095"/>
                    <a:pt x="223361" y="953"/>
                    <a:pt x="230314" y="0"/>
                  </a:cubicBezTo>
                  <a:close/>
                </a:path>
              </a:pathLst>
            </a:custGeom>
            <a:grp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BC93AA74-BEB3-444F-835B-7AA6ECE617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29300" y="3162300"/>
              <a:ext cx="294131" cy="294131"/>
            </a:xfrm>
            <a:custGeom>
              <a:avLst/>
              <a:gdLst>
                <a:gd name="connsiteX0" fmla="*/ 294132 w 294131"/>
                <a:gd name="connsiteY0" fmla="*/ 1238 h 294131"/>
                <a:gd name="connsiteX1" fmla="*/ 1238 w 294131"/>
                <a:gd name="connsiteY1" fmla="*/ 294132 h 294131"/>
                <a:gd name="connsiteX2" fmla="*/ 0 w 294131"/>
                <a:gd name="connsiteY2" fmla="*/ 278225 h 294131"/>
                <a:gd name="connsiteX3" fmla="*/ 278225 w 294131"/>
                <a:gd name="connsiteY3" fmla="*/ 0 h 294131"/>
                <a:gd name="connsiteX4" fmla="*/ 294132 w 294131"/>
                <a:gd name="connsiteY4" fmla="*/ 1238 h 2941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4131" h="294131">
                  <a:moveTo>
                    <a:pt x="294132" y="1238"/>
                  </a:moveTo>
                  <a:lnTo>
                    <a:pt x="1238" y="294132"/>
                  </a:lnTo>
                  <a:cubicBezTo>
                    <a:pt x="667" y="288893"/>
                    <a:pt x="0" y="283559"/>
                    <a:pt x="0" y="278225"/>
                  </a:cubicBezTo>
                  <a:lnTo>
                    <a:pt x="278225" y="0"/>
                  </a:lnTo>
                  <a:cubicBezTo>
                    <a:pt x="283559" y="0"/>
                    <a:pt x="288893" y="667"/>
                    <a:pt x="294132" y="1238"/>
                  </a:cubicBezTo>
                  <a:close/>
                </a:path>
              </a:pathLst>
            </a:custGeom>
            <a:grp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F00DF1C9-6952-4704-B8B3-95406E18E4C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37205" y="3170110"/>
              <a:ext cx="337184" cy="337280"/>
            </a:xfrm>
            <a:custGeom>
              <a:avLst/>
              <a:gdLst>
                <a:gd name="connsiteX0" fmla="*/ 337185 w 337184"/>
                <a:gd name="connsiteY0" fmla="*/ 3905 h 337280"/>
                <a:gd name="connsiteX1" fmla="*/ 3810 w 337184"/>
                <a:gd name="connsiteY1" fmla="*/ 337280 h 337280"/>
                <a:gd name="connsiteX2" fmla="*/ 0 w 337184"/>
                <a:gd name="connsiteY2" fmla="*/ 323850 h 337280"/>
                <a:gd name="connsiteX3" fmla="*/ 323850 w 337184"/>
                <a:gd name="connsiteY3" fmla="*/ 0 h 337280"/>
                <a:gd name="connsiteX4" fmla="*/ 337185 w 337184"/>
                <a:gd name="connsiteY4" fmla="*/ 3905 h 337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7184" h="337280">
                  <a:moveTo>
                    <a:pt x="337185" y="3905"/>
                  </a:moveTo>
                  <a:lnTo>
                    <a:pt x="3810" y="337280"/>
                  </a:lnTo>
                  <a:cubicBezTo>
                    <a:pt x="2381" y="332899"/>
                    <a:pt x="1143" y="328422"/>
                    <a:pt x="0" y="323850"/>
                  </a:cubicBezTo>
                  <a:lnTo>
                    <a:pt x="323850" y="0"/>
                  </a:lnTo>
                  <a:cubicBezTo>
                    <a:pt x="328327" y="1715"/>
                    <a:pt x="332804" y="2477"/>
                    <a:pt x="337185" y="3905"/>
                  </a:cubicBezTo>
                  <a:close/>
                </a:path>
              </a:pathLst>
            </a:custGeom>
            <a:grp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B34783FD-297C-40D2-964B-DBAE4DE2835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3207" y="3186207"/>
              <a:ext cx="364617" cy="364617"/>
            </a:xfrm>
            <a:custGeom>
              <a:avLst/>
              <a:gdLst>
                <a:gd name="connsiteX0" fmla="*/ 364617 w 364617"/>
                <a:gd name="connsiteY0" fmla="*/ 5620 h 364617"/>
                <a:gd name="connsiteX1" fmla="*/ 5620 w 364617"/>
                <a:gd name="connsiteY1" fmla="*/ 364617 h 364617"/>
                <a:gd name="connsiteX2" fmla="*/ 0 w 364617"/>
                <a:gd name="connsiteY2" fmla="*/ 353187 h 364617"/>
                <a:gd name="connsiteX3" fmla="*/ 353187 w 364617"/>
                <a:gd name="connsiteY3" fmla="*/ 0 h 364617"/>
                <a:gd name="connsiteX4" fmla="*/ 364617 w 364617"/>
                <a:gd name="connsiteY4" fmla="*/ 5620 h 3646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4617" h="364617">
                  <a:moveTo>
                    <a:pt x="364617" y="5620"/>
                  </a:moveTo>
                  <a:lnTo>
                    <a:pt x="5620" y="364617"/>
                  </a:lnTo>
                  <a:cubicBezTo>
                    <a:pt x="3620" y="360902"/>
                    <a:pt x="1715" y="357092"/>
                    <a:pt x="0" y="353187"/>
                  </a:cubicBezTo>
                  <a:lnTo>
                    <a:pt x="353187" y="0"/>
                  </a:lnTo>
                  <a:cubicBezTo>
                    <a:pt x="357092" y="1715"/>
                    <a:pt x="360902" y="3715"/>
                    <a:pt x="364617" y="5620"/>
                  </a:cubicBezTo>
                  <a:close/>
                </a:path>
              </a:pathLst>
            </a:custGeom>
            <a:grp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DE621623-0357-4FD5-A1AC-40050102595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75305" y="3208305"/>
              <a:ext cx="380238" cy="380238"/>
            </a:xfrm>
            <a:custGeom>
              <a:avLst/>
              <a:gdLst>
                <a:gd name="connsiteX0" fmla="*/ 380238 w 380238"/>
                <a:gd name="connsiteY0" fmla="*/ 7239 h 380238"/>
                <a:gd name="connsiteX1" fmla="*/ 7239 w 380238"/>
                <a:gd name="connsiteY1" fmla="*/ 380238 h 380238"/>
                <a:gd name="connsiteX2" fmla="*/ 0 w 380238"/>
                <a:gd name="connsiteY2" fmla="*/ 370713 h 380238"/>
                <a:gd name="connsiteX3" fmla="*/ 370237 w 380238"/>
                <a:gd name="connsiteY3" fmla="*/ 0 h 380238"/>
                <a:gd name="connsiteX4" fmla="*/ 380238 w 380238"/>
                <a:gd name="connsiteY4" fmla="*/ 7239 h 380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0238" h="380238">
                  <a:moveTo>
                    <a:pt x="380238" y="7239"/>
                  </a:moveTo>
                  <a:lnTo>
                    <a:pt x="7239" y="380238"/>
                  </a:lnTo>
                  <a:cubicBezTo>
                    <a:pt x="4763" y="377000"/>
                    <a:pt x="2381" y="373571"/>
                    <a:pt x="0" y="370713"/>
                  </a:cubicBezTo>
                  <a:lnTo>
                    <a:pt x="370237" y="0"/>
                  </a:lnTo>
                  <a:cubicBezTo>
                    <a:pt x="373571" y="2381"/>
                    <a:pt x="377000" y="4763"/>
                    <a:pt x="380238" y="7239"/>
                  </a:cubicBezTo>
                  <a:close/>
                </a:path>
              </a:pathLst>
            </a:custGeom>
            <a:grp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024F346E-10A0-458F-A9CA-8C0079472F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02832" y="3235832"/>
              <a:ext cx="385191" cy="385191"/>
            </a:xfrm>
            <a:custGeom>
              <a:avLst/>
              <a:gdLst>
                <a:gd name="connsiteX0" fmla="*/ 380905 w 385191"/>
                <a:gd name="connsiteY0" fmla="*/ 4286 h 385191"/>
                <a:gd name="connsiteX1" fmla="*/ 385191 w 385191"/>
                <a:gd name="connsiteY1" fmla="*/ 8573 h 385191"/>
                <a:gd name="connsiteX2" fmla="*/ 8573 w 385191"/>
                <a:gd name="connsiteY2" fmla="*/ 385191 h 385191"/>
                <a:gd name="connsiteX3" fmla="*/ 4286 w 385191"/>
                <a:gd name="connsiteY3" fmla="*/ 380905 h 385191"/>
                <a:gd name="connsiteX4" fmla="*/ 0 w 385191"/>
                <a:gd name="connsiteY4" fmla="*/ 376523 h 385191"/>
                <a:gd name="connsiteX5" fmla="*/ 376523 w 385191"/>
                <a:gd name="connsiteY5" fmla="*/ 0 h 385191"/>
                <a:gd name="connsiteX6" fmla="*/ 380905 w 385191"/>
                <a:gd name="connsiteY6" fmla="*/ 4286 h 385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191" h="385191">
                  <a:moveTo>
                    <a:pt x="380905" y="4286"/>
                  </a:moveTo>
                  <a:lnTo>
                    <a:pt x="385191" y="8573"/>
                  </a:lnTo>
                  <a:lnTo>
                    <a:pt x="8573" y="385191"/>
                  </a:lnTo>
                  <a:lnTo>
                    <a:pt x="4286" y="380905"/>
                  </a:lnTo>
                  <a:cubicBezTo>
                    <a:pt x="2762" y="379476"/>
                    <a:pt x="1334" y="377952"/>
                    <a:pt x="0" y="376523"/>
                  </a:cubicBezTo>
                  <a:lnTo>
                    <a:pt x="376523" y="0"/>
                  </a:lnTo>
                  <a:cubicBezTo>
                    <a:pt x="377952" y="1334"/>
                    <a:pt x="379476" y="2667"/>
                    <a:pt x="380905" y="4286"/>
                  </a:cubicBezTo>
                  <a:close/>
                </a:path>
              </a:pathLst>
            </a:custGeom>
            <a:grp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7937A2F7-01A9-47F3-BED6-B61D998408A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35789" y="3268313"/>
              <a:ext cx="379761" cy="380237"/>
            </a:xfrm>
            <a:custGeom>
              <a:avLst/>
              <a:gdLst>
                <a:gd name="connsiteX0" fmla="*/ 372428 w 379761"/>
                <a:gd name="connsiteY0" fmla="*/ 0 h 380237"/>
                <a:gd name="connsiteX1" fmla="*/ 379762 w 379761"/>
                <a:gd name="connsiteY1" fmla="*/ 9525 h 380237"/>
                <a:gd name="connsiteX2" fmla="*/ 9525 w 379761"/>
                <a:gd name="connsiteY2" fmla="*/ 380238 h 380237"/>
                <a:gd name="connsiteX3" fmla="*/ 0 w 379761"/>
                <a:gd name="connsiteY3" fmla="*/ 372904 h 380237"/>
              </a:gdLst>
              <a:ahLst/>
              <a:cxnLst>
                <a:cxn ang="0">
                  <a:pos x="connsiteX0" y="connsiteY0"/>
                </a:cxn>
                <a:cxn ang="0">
                  <a:pos x="connsiteX1" y="connsiteY1"/>
                </a:cxn>
                <a:cxn ang="0">
                  <a:pos x="connsiteX2" y="connsiteY2"/>
                </a:cxn>
                <a:cxn ang="0">
                  <a:pos x="connsiteX3" y="connsiteY3"/>
                </a:cxn>
              </a:cxnLst>
              <a:rect l="l" t="t" r="r" b="b"/>
              <a:pathLst>
                <a:path w="379761" h="380237">
                  <a:moveTo>
                    <a:pt x="372428" y="0"/>
                  </a:moveTo>
                  <a:cubicBezTo>
                    <a:pt x="374999" y="3239"/>
                    <a:pt x="377381" y="6572"/>
                    <a:pt x="379762" y="9525"/>
                  </a:cubicBezTo>
                  <a:lnTo>
                    <a:pt x="9525" y="380238"/>
                  </a:lnTo>
                  <a:cubicBezTo>
                    <a:pt x="6096" y="377857"/>
                    <a:pt x="2762" y="375476"/>
                    <a:pt x="0" y="372904"/>
                  </a:cubicBezTo>
                  <a:close/>
                </a:path>
              </a:pathLst>
            </a:custGeom>
            <a:grp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5B44DAF8-5073-441A-82E1-180385D35F2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2841" y="3305841"/>
              <a:ext cx="364807" cy="364807"/>
            </a:xfrm>
            <a:custGeom>
              <a:avLst/>
              <a:gdLst>
                <a:gd name="connsiteX0" fmla="*/ 359188 w 364807"/>
                <a:gd name="connsiteY0" fmla="*/ 0 h 364807"/>
                <a:gd name="connsiteX1" fmla="*/ 364808 w 364807"/>
                <a:gd name="connsiteY1" fmla="*/ 11621 h 364807"/>
                <a:gd name="connsiteX2" fmla="*/ 11621 w 364807"/>
                <a:gd name="connsiteY2" fmla="*/ 364808 h 364807"/>
                <a:gd name="connsiteX3" fmla="*/ 0 w 364807"/>
                <a:gd name="connsiteY3" fmla="*/ 359188 h 364807"/>
              </a:gdLst>
              <a:ahLst/>
              <a:cxnLst>
                <a:cxn ang="0">
                  <a:pos x="connsiteX0" y="connsiteY0"/>
                </a:cxn>
                <a:cxn ang="0">
                  <a:pos x="connsiteX1" y="connsiteY1"/>
                </a:cxn>
                <a:cxn ang="0">
                  <a:pos x="connsiteX2" y="connsiteY2"/>
                </a:cxn>
                <a:cxn ang="0">
                  <a:pos x="connsiteX3" y="connsiteY3"/>
                </a:cxn>
              </a:cxnLst>
              <a:rect l="l" t="t" r="r" b="b"/>
              <a:pathLst>
                <a:path w="364807" h="364807">
                  <a:moveTo>
                    <a:pt x="359188" y="0"/>
                  </a:moveTo>
                  <a:cubicBezTo>
                    <a:pt x="361188" y="3905"/>
                    <a:pt x="362998" y="7715"/>
                    <a:pt x="364808" y="11621"/>
                  </a:cubicBezTo>
                  <a:lnTo>
                    <a:pt x="11621" y="364808"/>
                  </a:lnTo>
                  <a:cubicBezTo>
                    <a:pt x="7715" y="362998"/>
                    <a:pt x="3905" y="361188"/>
                    <a:pt x="0" y="359188"/>
                  </a:cubicBezTo>
                  <a:close/>
                </a:path>
              </a:pathLst>
            </a:custGeom>
            <a:grp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52B0413D-0E36-4A90-8E6A-9EDC676A607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16370" y="3349466"/>
              <a:ext cx="337280" cy="337280"/>
            </a:xfrm>
            <a:custGeom>
              <a:avLst/>
              <a:gdLst>
                <a:gd name="connsiteX0" fmla="*/ 333470 w 337280"/>
                <a:gd name="connsiteY0" fmla="*/ 0 h 337280"/>
                <a:gd name="connsiteX1" fmla="*/ 337280 w 337280"/>
                <a:gd name="connsiteY1" fmla="*/ 13430 h 337280"/>
                <a:gd name="connsiteX2" fmla="*/ 13430 w 337280"/>
                <a:gd name="connsiteY2" fmla="*/ 337280 h 337280"/>
                <a:gd name="connsiteX3" fmla="*/ 0 w 337280"/>
                <a:gd name="connsiteY3" fmla="*/ 333470 h 337280"/>
              </a:gdLst>
              <a:ahLst/>
              <a:cxnLst>
                <a:cxn ang="0">
                  <a:pos x="connsiteX0" y="connsiteY0"/>
                </a:cxn>
                <a:cxn ang="0">
                  <a:pos x="connsiteX1" y="connsiteY1"/>
                </a:cxn>
                <a:cxn ang="0">
                  <a:pos x="connsiteX2" y="connsiteY2"/>
                </a:cxn>
                <a:cxn ang="0">
                  <a:pos x="connsiteX3" y="connsiteY3"/>
                </a:cxn>
              </a:cxnLst>
              <a:rect l="l" t="t" r="r" b="b"/>
              <a:pathLst>
                <a:path w="337280" h="337280">
                  <a:moveTo>
                    <a:pt x="333470" y="0"/>
                  </a:moveTo>
                  <a:cubicBezTo>
                    <a:pt x="334899" y="4382"/>
                    <a:pt x="336137" y="8858"/>
                    <a:pt x="337280" y="13430"/>
                  </a:cubicBezTo>
                  <a:lnTo>
                    <a:pt x="13430" y="337280"/>
                  </a:lnTo>
                  <a:cubicBezTo>
                    <a:pt x="8858" y="336137"/>
                    <a:pt x="4382" y="334899"/>
                    <a:pt x="0" y="333470"/>
                  </a:cubicBezTo>
                  <a:close/>
                </a:path>
              </a:pathLst>
            </a:custGeom>
            <a:grp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86059ECF-0D50-48AD-B67A-645EC29D336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67329" y="3400425"/>
              <a:ext cx="294227" cy="294132"/>
            </a:xfrm>
            <a:custGeom>
              <a:avLst/>
              <a:gdLst>
                <a:gd name="connsiteX0" fmla="*/ 292989 w 294227"/>
                <a:gd name="connsiteY0" fmla="*/ 0 h 294132"/>
                <a:gd name="connsiteX1" fmla="*/ 294227 w 294227"/>
                <a:gd name="connsiteY1" fmla="*/ 15907 h 294132"/>
                <a:gd name="connsiteX2" fmla="*/ 15907 w 294227"/>
                <a:gd name="connsiteY2" fmla="*/ 294132 h 294132"/>
                <a:gd name="connsiteX3" fmla="*/ 0 w 294227"/>
                <a:gd name="connsiteY3" fmla="*/ 292894 h 294132"/>
              </a:gdLst>
              <a:ahLst/>
              <a:cxnLst>
                <a:cxn ang="0">
                  <a:pos x="connsiteX0" y="connsiteY0"/>
                </a:cxn>
                <a:cxn ang="0">
                  <a:pos x="connsiteX1" y="connsiteY1"/>
                </a:cxn>
                <a:cxn ang="0">
                  <a:pos x="connsiteX2" y="connsiteY2"/>
                </a:cxn>
                <a:cxn ang="0">
                  <a:pos x="connsiteX3" y="connsiteY3"/>
                </a:cxn>
              </a:cxnLst>
              <a:rect l="l" t="t" r="r" b="b"/>
              <a:pathLst>
                <a:path w="294227" h="294132">
                  <a:moveTo>
                    <a:pt x="292989" y="0"/>
                  </a:moveTo>
                  <a:cubicBezTo>
                    <a:pt x="293561" y="5334"/>
                    <a:pt x="293942" y="10668"/>
                    <a:pt x="294227" y="15907"/>
                  </a:cubicBezTo>
                  <a:lnTo>
                    <a:pt x="15907" y="294132"/>
                  </a:lnTo>
                  <a:cubicBezTo>
                    <a:pt x="10668" y="294132"/>
                    <a:pt x="5334" y="293465"/>
                    <a:pt x="0" y="292894"/>
                  </a:cubicBezTo>
                  <a:close/>
                </a:path>
              </a:pathLst>
            </a:custGeom>
            <a:grp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B394906F-6BF2-447E-9886-F12708E1289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29337" y="3462337"/>
              <a:ext cx="230314" cy="230314"/>
            </a:xfrm>
            <a:custGeom>
              <a:avLst/>
              <a:gdLst>
                <a:gd name="connsiteX0" fmla="*/ 230315 w 230314"/>
                <a:gd name="connsiteY0" fmla="*/ 0 h 230314"/>
                <a:gd name="connsiteX1" fmla="*/ 226886 w 230314"/>
                <a:gd name="connsiteY1" fmla="*/ 20574 h 230314"/>
                <a:gd name="connsiteX2" fmla="*/ 20669 w 230314"/>
                <a:gd name="connsiteY2" fmla="*/ 226790 h 230314"/>
                <a:gd name="connsiteX3" fmla="*/ 0 w 230314"/>
                <a:gd name="connsiteY3" fmla="*/ 230315 h 230314"/>
              </a:gdLst>
              <a:ahLst/>
              <a:cxnLst>
                <a:cxn ang="0">
                  <a:pos x="connsiteX0" y="connsiteY0"/>
                </a:cxn>
                <a:cxn ang="0">
                  <a:pos x="connsiteX1" y="connsiteY1"/>
                </a:cxn>
                <a:cxn ang="0">
                  <a:pos x="connsiteX2" y="connsiteY2"/>
                </a:cxn>
                <a:cxn ang="0">
                  <a:pos x="connsiteX3" y="connsiteY3"/>
                </a:cxn>
              </a:cxnLst>
              <a:rect l="l" t="t" r="r" b="b"/>
              <a:pathLst>
                <a:path w="230314" h="230314">
                  <a:moveTo>
                    <a:pt x="230315" y="0"/>
                  </a:moveTo>
                  <a:cubicBezTo>
                    <a:pt x="229457" y="6953"/>
                    <a:pt x="228314" y="13716"/>
                    <a:pt x="226886" y="20574"/>
                  </a:cubicBezTo>
                  <a:lnTo>
                    <a:pt x="20669" y="226790"/>
                  </a:lnTo>
                  <a:cubicBezTo>
                    <a:pt x="13811" y="228314"/>
                    <a:pt x="6953" y="229457"/>
                    <a:pt x="0" y="230315"/>
                  </a:cubicBezTo>
                  <a:close/>
                </a:path>
              </a:pathLst>
            </a:custGeom>
            <a:grp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A45EB96B-215A-4EBF-A594-2B082223393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18682" y="3551682"/>
              <a:ext cx="112871" cy="112871"/>
            </a:xfrm>
            <a:custGeom>
              <a:avLst/>
              <a:gdLst>
                <a:gd name="connsiteX0" fmla="*/ 112871 w 112871"/>
                <a:gd name="connsiteY0" fmla="*/ 0 h 112871"/>
                <a:gd name="connsiteX1" fmla="*/ 0 w 112871"/>
                <a:gd name="connsiteY1" fmla="*/ 112871 h 112871"/>
              </a:gdLst>
              <a:ahLst/>
              <a:cxnLst>
                <a:cxn ang="0">
                  <a:pos x="connsiteX0" y="connsiteY0"/>
                </a:cxn>
                <a:cxn ang="0">
                  <a:pos x="connsiteX1" y="connsiteY1"/>
                </a:cxn>
              </a:cxnLst>
              <a:rect l="l" t="t" r="r" b="b"/>
              <a:pathLst>
                <a:path w="112871" h="112871">
                  <a:moveTo>
                    <a:pt x="112871" y="0"/>
                  </a:moveTo>
                  <a:cubicBezTo>
                    <a:pt x="87618" y="48239"/>
                    <a:pt x="48239" y="87618"/>
                    <a:pt x="0" y="112871"/>
                  </a:cubicBezTo>
                  <a:close/>
                </a:path>
              </a:pathLst>
            </a:custGeom>
            <a:grpFill/>
            <a:ln w="9525" cap="flat">
              <a:noFill/>
              <a:prstDash val="solid"/>
              <a:miter/>
            </a:ln>
          </p:spPr>
          <p:txBody>
            <a:bodyPr rtlCol="0" anchor="ctr"/>
            <a:lstStyle/>
            <a:p>
              <a:endParaRPr lang="en-US" dirty="0"/>
            </a:p>
          </p:txBody>
        </p:sp>
      </p:grpSp>
      <p:graphicFrame>
        <p:nvGraphicFramePr>
          <p:cNvPr id="5" name="Content Placeholder 2">
            <a:extLst>
              <a:ext uri="{FF2B5EF4-FFF2-40B4-BE49-F238E27FC236}">
                <a16:creationId xmlns:a16="http://schemas.microsoft.com/office/drawing/2014/main" id="{88B8AA57-B040-97FB-1D85-5AB485626052}"/>
              </a:ext>
            </a:extLst>
          </p:cNvPr>
          <p:cNvGraphicFramePr>
            <a:graphicFrameLocks noGrp="1"/>
          </p:cNvGraphicFramePr>
          <p:nvPr>
            <p:ph idx="1"/>
            <p:extLst>
              <p:ext uri="{D42A27DB-BD31-4B8C-83A1-F6EECF244321}">
                <p14:modId xmlns:p14="http://schemas.microsoft.com/office/powerpoint/2010/main" val="3353459847"/>
              </p:ext>
            </p:extLst>
          </p:nvPr>
        </p:nvGraphicFramePr>
        <p:xfrm>
          <a:off x="4113104" y="477540"/>
          <a:ext cx="4726201" cy="587880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C541B88-1AE9-40C3-AFD5-967787C197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E5F17139-31EE-46AC-B04F-DBBD852DD6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667947"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628650" y="1195697"/>
            <a:ext cx="2400300" cy="4238118"/>
          </a:xfrm>
        </p:spPr>
        <p:txBody>
          <a:bodyPr>
            <a:normAutofit/>
          </a:bodyPr>
          <a:lstStyle/>
          <a:p>
            <a:r>
              <a:rPr lang="en-US" sz="3700">
                <a:solidFill>
                  <a:schemeClr val="bg1"/>
                </a:solidFill>
              </a:rPr>
              <a:t>Interactive Activity: Spot the Shoe!</a:t>
            </a:r>
          </a:p>
        </p:txBody>
      </p:sp>
      <p:grpSp>
        <p:nvGrpSpPr>
          <p:cNvPr id="13" name="Graphic 38">
            <a:extLst>
              <a:ext uri="{FF2B5EF4-FFF2-40B4-BE49-F238E27FC236}">
                <a16:creationId xmlns:a16="http://schemas.microsoft.com/office/drawing/2014/main" id="{7CF625D3-71A3-4F30-A096-8EF334E959D0}"/>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202912"/>
            <a:ext cx="1432689" cy="709660"/>
            <a:chOff x="2267504" y="2540250"/>
            <a:chExt cx="1990951" cy="739640"/>
          </a:xfrm>
          <a:solidFill>
            <a:schemeClr val="bg1"/>
          </a:solidFill>
        </p:grpSpPr>
        <p:sp>
          <p:nvSpPr>
            <p:cNvPr id="14" name="Freeform: Shape 13">
              <a:extLst>
                <a:ext uri="{FF2B5EF4-FFF2-40B4-BE49-F238E27FC236}">
                  <a16:creationId xmlns:a16="http://schemas.microsoft.com/office/drawing/2014/main" id="{C6754E2F-F56E-4BA3-99DD-8EBF110E343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267504" y="2540250"/>
              <a:ext cx="1990951" cy="286230"/>
            </a:xfrm>
            <a:custGeom>
              <a:avLst/>
              <a:gdLst>
                <a:gd name="connsiteX0" fmla="*/ 1489414 w 1990951"/>
                <a:gd name="connsiteY0" fmla="*/ 286231 h 286230"/>
                <a:gd name="connsiteX1" fmla="*/ 1243712 w 1990951"/>
                <a:gd name="connsiteY1" fmla="*/ 40528 h 286230"/>
                <a:gd name="connsiteX2" fmla="*/ 995476 w 1990951"/>
                <a:gd name="connsiteY2" fmla="*/ 286231 h 286230"/>
                <a:gd name="connsiteX3" fmla="*/ 749773 w 1990951"/>
                <a:gd name="connsiteY3" fmla="*/ 40528 h 286230"/>
                <a:gd name="connsiteX4" fmla="*/ 504071 w 1990951"/>
                <a:gd name="connsiteY4" fmla="*/ 286231 h 286230"/>
                <a:gd name="connsiteX5" fmla="*/ 255835 w 1990951"/>
                <a:gd name="connsiteY5" fmla="*/ 40528 h 286230"/>
                <a:gd name="connsiteX6" fmla="*/ 20264 w 1990951"/>
                <a:gd name="connsiteY6" fmla="*/ 276099 h 286230"/>
                <a:gd name="connsiteX7" fmla="*/ 0 w 1990951"/>
                <a:gd name="connsiteY7" fmla="*/ 255835 h 286230"/>
                <a:gd name="connsiteX8" fmla="*/ 255835 w 1990951"/>
                <a:gd name="connsiteY8" fmla="*/ 0 h 286230"/>
                <a:gd name="connsiteX9" fmla="*/ 504071 w 1990951"/>
                <a:gd name="connsiteY9" fmla="*/ 245703 h 286230"/>
                <a:gd name="connsiteX10" fmla="*/ 749773 w 1990951"/>
                <a:gd name="connsiteY10" fmla="*/ 0 h 286230"/>
                <a:gd name="connsiteX11" fmla="*/ 995476 w 1990951"/>
                <a:gd name="connsiteY11" fmla="*/ 245703 h 286230"/>
                <a:gd name="connsiteX12" fmla="*/ 1243712 w 1990951"/>
                <a:gd name="connsiteY12" fmla="*/ 0 h 286230"/>
                <a:gd name="connsiteX13" fmla="*/ 1489414 w 1990951"/>
                <a:gd name="connsiteY13" fmla="*/ 245703 h 286230"/>
                <a:gd name="connsiteX14" fmla="*/ 1735117 w 1990951"/>
                <a:gd name="connsiteY14" fmla="*/ 0 h 286230"/>
                <a:gd name="connsiteX15" fmla="*/ 1990952 w 1990951"/>
                <a:gd name="connsiteY15" fmla="*/ 255835 h 286230"/>
                <a:gd name="connsiteX16" fmla="*/ 1973221 w 1990951"/>
                <a:gd name="connsiteY16" fmla="*/ 276099 h 286230"/>
                <a:gd name="connsiteX17" fmla="*/ 1735117 w 1990951"/>
                <a:gd name="connsiteY17" fmla="*/ 40528 h 286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90951" h="286230">
                  <a:moveTo>
                    <a:pt x="1489414" y="286231"/>
                  </a:moveTo>
                  <a:lnTo>
                    <a:pt x="1243712" y="40528"/>
                  </a:lnTo>
                  <a:lnTo>
                    <a:pt x="995476" y="286231"/>
                  </a:lnTo>
                  <a:lnTo>
                    <a:pt x="749773" y="40528"/>
                  </a:lnTo>
                  <a:lnTo>
                    <a:pt x="504071" y="286231"/>
                  </a:lnTo>
                  <a:lnTo>
                    <a:pt x="255835" y="40528"/>
                  </a:lnTo>
                  <a:lnTo>
                    <a:pt x="20264" y="276099"/>
                  </a:lnTo>
                  <a:lnTo>
                    <a:pt x="0" y="255835"/>
                  </a:lnTo>
                  <a:lnTo>
                    <a:pt x="255835" y="0"/>
                  </a:lnTo>
                  <a:lnTo>
                    <a:pt x="504071" y="245703"/>
                  </a:lnTo>
                  <a:lnTo>
                    <a:pt x="749773" y="0"/>
                  </a:lnTo>
                  <a:lnTo>
                    <a:pt x="995476" y="245703"/>
                  </a:lnTo>
                  <a:lnTo>
                    <a:pt x="1243712" y="0"/>
                  </a:lnTo>
                  <a:lnTo>
                    <a:pt x="1489414" y="245703"/>
                  </a:lnTo>
                  <a:lnTo>
                    <a:pt x="1735117" y="0"/>
                  </a:lnTo>
                  <a:lnTo>
                    <a:pt x="1990952" y="255835"/>
                  </a:lnTo>
                  <a:lnTo>
                    <a:pt x="1973221" y="276099"/>
                  </a:lnTo>
                  <a:lnTo>
                    <a:pt x="1735117" y="40528"/>
                  </a:lnTo>
                  <a:close/>
                </a:path>
              </a:pathLst>
            </a:custGeom>
            <a:grpFill/>
            <a:ln w="25320" cap="flat">
              <a:noFill/>
              <a:prstDash val="solid"/>
              <a:miter/>
            </a:ln>
          </p:spPr>
          <p:txBody>
            <a:bodyPr rtlCol="0" anchor="ctr"/>
            <a:lstStyle/>
            <a:p>
              <a:endParaRPr lang="en-US" dirty="0"/>
            </a:p>
          </p:txBody>
        </p:sp>
        <p:sp>
          <p:nvSpPr>
            <p:cNvPr id="15" name="Freeform: Shape 14">
              <a:extLst>
                <a:ext uri="{FF2B5EF4-FFF2-40B4-BE49-F238E27FC236}">
                  <a16:creationId xmlns:a16="http://schemas.microsoft.com/office/drawing/2014/main" id="{24A69059-7C49-49C6-B071-F2A9B558E02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267504" y="2993660"/>
              <a:ext cx="1990951" cy="286230"/>
            </a:xfrm>
            <a:custGeom>
              <a:avLst/>
              <a:gdLst>
                <a:gd name="connsiteX0" fmla="*/ 1489414 w 1990951"/>
                <a:gd name="connsiteY0" fmla="*/ 286231 h 286230"/>
                <a:gd name="connsiteX1" fmla="*/ 1243712 w 1990951"/>
                <a:gd name="connsiteY1" fmla="*/ 40528 h 286230"/>
                <a:gd name="connsiteX2" fmla="*/ 995476 w 1990951"/>
                <a:gd name="connsiteY2" fmla="*/ 286231 h 286230"/>
                <a:gd name="connsiteX3" fmla="*/ 749773 w 1990951"/>
                <a:gd name="connsiteY3" fmla="*/ 40528 h 286230"/>
                <a:gd name="connsiteX4" fmla="*/ 504071 w 1990951"/>
                <a:gd name="connsiteY4" fmla="*/ 286231 h 286230"/>
                <a:gd name="connsiteX5" fmla="*/ 255835 w 1990951"/>
                <a:gd name="connsiteY5" fmla="*/ 40528 h 286230"/>
                <a:gd name="connsiteX6" fmla="*/ 20264 w 1990951"/>
                <a:gd name="connsiteY6" fmla="*/ 276099 h 286230"/>
                <a:gd name="connsiteX7" fmla="*/ 0 w 1990951"/>
                <a:gd name="connsiteY7" fmla="*/ 258368 h 286230"/>
                <a:gd name="connsiteX8" fmla="*/ 255835 w 1990951"/>
                <a:gd name="connsiteY8" fmla="*/ 0 h 286230"/>
                <a:gd name="connsiteX9" fmla="*/ 504071 w 1990951"/>
                <a:gd name="connsiteY9" fmla="*/ 248236 h 286230"/>
                <a:gd name="connsiteX10" fmla="*/ 749773 w 1990951"/>
                <a:gd name="connsiteY10" fmla="*/ 0 h 286230"/>
                <a:gd name="connsiteX11" fmla="*/ 995476 w 1990951"/>
                <a:gd name="connsiteY11" fmla="*/ 248236 h 286230"/>
                <a:gd name="connsiteX12" fmla="*/ 1243712 w 1990951"/>
                <a:gd name="connsiteY12" fmla="*/ 0 h 286230"/>
                <a:gd name="connsiteX13" fmla="*/ 1489414 w 1990951"/>
                <a:gd name="connsiteY13" fmla="*/ 248236 h 286230"/>
                <a:gd name="connsiteX14" fmla="*/ 1735117 w 1990951"/>
                <a:gd name="connsiteY14" fmla="*/ 0 h 286230"/>
                <a:gd name="connsiteX15" fmla="*/ 1990952 w 1990951"/>
                <a:gd name="connsiteY15" fmla="*/ 258368 h 286230"/>
                <a:gd name="connsiteX16" fmla="*/ 1973221 w 1990951"/>
                <a:gd name="connsiteY16" fmla="*/ 276099 h 286230"/>
                <a:gd name="connsiteX17" fmla="*/ 1735117 w 1990951"/>
                <a:gd name="connsiteY17" fmla="*/ 40528 h 286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90951" h="286230">
                  <a:moveTo>
                    <a:pt x="1489414" y="286231"/>
                  </a:moveTo>
                  <a:lnTo>
                    <a:pt x="1243712" y="40528"/>
                  </a:lnTo>
                  <a:lnTo>
                    <a:pt x="995476" y="286231"/>
                  </a:lnTo>
                  <a:lnTo>
                    <a:pt x="749773" y="40528"/>
                  </a:lnTo>
                  <a:lnTo>
                    <a:pt x="504071" y="286231"/>
                  </a:lnTo>
                  <a:lnTo>
                    <a:pt x="255835" y="40528"/>
                  </a:lnTo>
                  <a:lnTo>
                    <a:pt x="20264" y="276099"/>
                  </a:lnTo>
                  <a:lnTo>
                    <a:pt x="0" y="258368"/>
                  </a:lnTo>
                  <a:lnTo>
                    <a:pt x="255835" y="0"/>
                  </a:lnTo>
                  <a:lnTo>
                    <a:pt x="504071" y="248236"/>
                  </a:lnTo>
                  <a:lnTo>
                    <a:pt x="749773" y="0"/>
                  </a:lnTo>
                  <a:lnTo>
                    <a:pt x="995476" y="248236"/>
                  </a:lnTo>
                  <a:lnTo>
                    <a:pt x="1243712" y="0"/>
                  </a:lnTo>
                  <a:lnTo>
                    <a:pt x="1489414" y="248236"/>
                  </a:lnTo>
                  <a:lnTo>
                    <a:pt x="1735117" y="0"/>
                  </a:lnTo>
                  <a:lnTo>
                    <a:pt x="1990952" y="258368"/>
                  </a:lnTo>
                  <a:lnTo>
                    <a:pt x="1973221" y="276099"/>
                  </a:lnTo>
                  <a:lnTo>
                    <a:pt x="1735117" y="40528"/>
                  </a:lnTo>
                  <a:close/>
                </a:path>
              </a:pathLst>
            </a:custGeom>
            <a:grpFill/>
            <a:ln w="25320" cap="flat">
              <a:noFill/>
              <a:prstDash val="solid"/>
              <a:miter/>
            </a:ln>
          </p:spPr>
          <p:txBody>
            <a:bodyPr rtlCol="0" anchor="ctr"/>
            <a:lstStyle/>
            <a:p>
              <a:endParaRPr lang="en-US"/>
            </a:p>
          </p:txBody>
        </p:sp>
      </p:grpSp>
      <p:sp>
        <p:nvSpPr>
          <p:cNvPr id="17" name="Oval 16">
            <a:extLst>
              <a:ext uri="{FF2B5EF4-FFF2-40B4-BE49-F238E27FC236}">
                <a16:creationId xmlns:a16="http://schemas.microsoft.com/office/drawing/2014/main" id="{89D16701-DA76-4F72-BB63-E2C3FFBDFE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695" y="4752208"/>
            <a:ext cx="273765" cy="365021"/>
          </a:xfrm>
          <a:prstGeom prst="ellipse">
            <a:avLst/>
          </a:prstGeom>
          <a:solidFill>
            <a:srgbClr val="FFFFFF"/>
          </a:solidFill>
          <a:ln w="285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9" name="Oval 18">
            <a:extLst>
              <a:ext uri="{FF2B5EF4-FFF2-40B4-BE49-F238E27FC236}">
                <a16:creationId xmlns:a16="http://schemas.microsoft.com/office/drawing/2014/main" id="{1CC28BE1-9DC6-43FE-9582-39F091098D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695" y="4752208"/>
            <a:ext cx="273765" cy="365021"/>
          </a:xfrm>
          <a:prstGeom prst="ellipse">
            <a:avLst/>
          </a:prstGeom>
          <a:solidFill>
            <a:schemeClr val="accent6">
              <a:alpha val="3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21" name="Graphic 4">
            <a:extLst>
              <a:ext uri="{FF2B5EF4-FFF2-40B4-BE49-F238E27FC236}">
                <a16:creationId xmlns:a16="http://schemas.microsoft.com/office/drawing/2014/main" id="{AF9AF3F3-CE0C-4125-BDD7-346487FA0B40}"/>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082214" y="5539935"/>
            <a:ext cx="731374" cy="975171"/>
            <a:chOff x="5829300" y="3162300"/>
            <a:chExt cx="532256" cy="532257"/>
          </a:xfrm>
          <a:solidFill>
            <a:schemeClr val="bg1"/>
          </a:solidFill>
        </p:grpSpPr>
        <p:sp>
          <p:nvSpPr>
            <p:cNvPr id="22" name="Freeform: Shape 21">
              <a:extLst>
                <a:ext uri="{FF2B5EF4-FFF2-40B4-BE49-F238E27FC236}">
                  <a16:creationId xmlns:a16="http://schemas.microsoft.com/office/drawing/2014/main" id="{B31DFBFA-CF4D-4940-9086-26F83E5C6BB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9208" y="3192208"/>
              <a:ext cx="112966" cy="112966"/>
            </a:xfrm>
            <a:custGeom>
              <a:avLst/>
              <a:gdLst>
                <a:gd name="connsiteX0" fmla="*/ 112967 w 112966"/>
                <a:gd name="connsiteY0" fmla="*/ 0 h 112966"/>
                <a:gd name="connsiteX1" fmla="*/ 0 w 112966"/>
                <a:gd name="connsiteY1" fmla="*/ 112967 h 112966"/>
                <a:gd name="connsiteX2" fmla="*/ 112967 w 112966"/>
                <a:gd name="connsiteY2" fmla="*/ 0 h 112966"/>
              </a:gdLst>
              <a:ahLst/>
              <a:cxnLst>
                <a:cxn ang="0">
                  <a:pos x="connsiteX0" y="connsiteY0"/>
                </a:cxn>
                <a:cxn ang="0">
                  <a:pos x="connsiteX1" y="connsiteY1"/>
                </a:cxn>
                <a:cxn ang="0">
                  <a:pos x="connsiteX2" y="connsiteY2"/>
                </a:cxn>
              </a:cxnLst>
              <a:rect l="l" t="t" r="r" b="b"/>
              <a:pathLst>
                <a:path w="112966" h="112966">
                  <a:moveTo>
                    <a:pt x="112967" y="0"/>
                  </a:moveTo>
                  <a:lnTo>
                    <a:pt x="0" y="112967"/>
                  </a:lnTo>
                  <a:cubicBezTo>
                    <a:pt x="25356" y="64747"/>
                    <a:pt x="64747" y="25356"/>
                    <a:pt x="112967" y="0"/>
                  </a:cubicBezTo>
                  <a:close/>
                </a:path>
              </a:pathLst>
            </a:custGeom>
            <a:grp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27854033-BD20-4C77-8C5B-048F4B3BDD0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31205" y="3164205"/>
              <a:ext cx="230314" cy="230314"/>
            </a:xfrm>
            <a:custGeom>
              <a:avLst/>
              <a:gdLst>
                <a:gd name="connsiteX0" fmla="*/ 230314 w 230314"/>
                <a:gd name="connsiteY0" fmla="*/ 0 h 230314"/>
                <a:gd name="connsiteX1" fmla="*/ 0 w 230314"/>
                <a:gd name="connsiteY1" fmla="*/ 230314 h 230314"/>
                <a:gd name="connsiteX2" fmla="*/ 3524 w 230314"/>
                <a:gd name="connsiteY2" fmla="*/ 209550 h 230314"/>
                <a:gd name="connsiteX3" fmla="*/ 209550 w 230314"/>
                <a:gd name="connsiteY3" fmla="*/ 3524 h 230314"/>
                <a:gd name="connsiteX4" fmla="*/ 230314 w 230314"/>
                <a:gd name="connsiteY4" fmla="*/ 0 h 230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0314" h="230314">
                  <a:moveTo>
                    <a:pt x="230314" y="0"/>
                  </a:moveTo>
                  <a:lnTo>
                    <a:pt x="0" y="230314"/>
                  </a:lnTo>
                  <a:cubicBezTo>
                    <a:pt x="953" y="223361"/>
                    <a:pt x="2095" y="216408"/>
                    <a:pt x="3524" y="209550"/>
                  </a:cubicBezTo>
                  <a:lnTo>
                    <a:pt x="209550" y="3524"/>
                  </a:lnTo>
                  <a:cubicBezTo>
                    <a:pt x="216408" y="2095"/>
                    <a:pt x="223361" y="953"/>
                    <a:pt x="230314" y="0"/>
                  </a:cubicBezTo>
                  <a:close/>
                </a:path>
              </a:pathLst>
            </a:custGeom>
            <a:grp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BC93AA74-BEB3-444F-835B-7AA6ECE617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29300" y="3162300"/>
              <a:ext cx="294131" cy="294131"/>
            </a:xfrm>
            <a:custGeom>
              <a:avLst/>
              <a:gdLst>
                <a:gd name="connsiteX0" fmla="*/ 294132 w 294131"/>
                <a:gd name="connsiteY0" fmla="*/ 1238 h 294131"/>
                <a:gd name="connsiteX1" fmla="*/ 1238 w 294131"/>
                <a:gd name="connsiteY1" fmla="*/ 294132 h 294131"/>
                <a:gd name="connsiteX2" fmla="*/ 0 w 294131"/>
                <a:gd name="connsiteY2" fmla="*/ 278225 h 294131"/>
                <a:gd name="connsiteX3" fmla="*/ 278225 w 294131"/>
                <a:gd name="connsiteY3" fmla="*/ 0 h 294131"/>
                <a:gd name="connsiteX4" fmla="*/ 294132 w 294131"/>
                <a:gd name="connsiteY4" fmla="*/ 1238 h 2941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4131" h="294131">
                  <a:moveTo>
                    <a:pt x="294132" y="1238"/>
                  </a:moveTo>
                  <a:lnTo>
                    <a:pt x="1238" y="294132"/>
                  </a:lnTo>
                  <a:cubicBezTo>
                    <a:pt x="667" y="288893"/>
                    <a:pt x="0" y="283559"/>
                    <a:pt x="0" y="278225"/>
                  </a:cubicBezTo>
                  <a:lnTo>
                    <a:pt x="278225" y="0"/>
                  </a:lnTo>
                  <a:cubicBezTo>
                    <a:pt x="283559" y="0"/>
                    <a:pt x="288893" y="667"/>
                    <a:pt x="294132" y="1238"/>
                  </a:cubicBezTo>
                  <a:close/>
                </a:path>
              </a:pathLst>
            </a:custGeom>
            <a:grp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F00DF1C9-6952-4704-B8B3-95406E18E4C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37205" y="3170110"/>
              <a:ext cx="337184" cy="337280"/>
            </a:xfrm>
            <a:custGeom>
              <a:avLst/>
              <a:gdLst>
                <a:gd name="connsiteX0" fmla="*/ 337185 w 337184"/>
                <a:gd name="connsiteY0" fmla="*/ 3905 h 337280"/>
                <a:gd name="connsiteX1" fmla="*/ 3810 w 337184"/>
                <a:gd name="connsiteY1" fmla="*/ 337280 h 337280"/>
                <a:gd name="connsiteX2" fmla="*/ 0 w 337184"/>
                <a:gd name="connsiteY2" fmla="*/ 323850 h 337280"/>
                <a:gd name="connsiteX3" fmla="*/ 323850 w 337184"/>
                <a:gd name="connsiteY3" fmla="*/ 0 h 337280"/>
                <a:gd name="connsiteX4" fmla="*/ 337185 w 337184"/>
                <a:gd name="connsiteY4" fmla="*/ 3905 h 337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7184" h="337280">
                  <a:moveTo>
                    <a:pt x="337185" y="3905"/>
                  </a:moveTo>
                  <a:lnTo>
                    <a:pt x="3810" y="337280"/>
                  </a:lnTo>
                  <a:cubicBezTo>
                    <a:pt x="2381" y="332899"/>
                    <a:pt x="1143" y="328422"/>
                    <a:pt x="0" y="323850"/>
                  </a:cubicBezTo>
                  <a:lnTo>
                    <a:pt x="323850" y="0"/>
                  </a:lnTo>
                  <a:cubicBezTo>
                    <a:pt x="328327" y="1715"/>
                    <a:pt x="332804" y="2477"/>
                    <a:pt x="337185" y="3905"/>
                  </a:cubicBezTo>
                  <a:close/>
                </a:path>
              </a:pathLst>
            </a:custGeom>
            <a:grp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B34783FD-297C-40D2-964B-DBAE4DE2835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3207" y="3186207"/>
              <a:ext cx="364617" cy="364617"/>
            </a:xfrm>
            <a:custGeom>
              <a:avLst/>
              <a:gdLst>
                <a:gd name="connsiteX0" fmla="*/ 364617 w 364617"/>
                <a:gd name="connsiteY0" fmla="*/ 5620 h 364617"/>
                <a:gd name="connsiteX1" fmla="*/ 5620 w 364617"/>
                <a:gd name="connsiteY1" fmla="*/ 364617 h 364617"/>
                <a:gd name="connsiteX2" fmla="*/ 0 w 364617"/>
                <a:gd name="connsiteY2" fmla="*/ 353187 h 364617"/>
                <a:gd name="connsiteX3" fmla="*/ 353187 w 364617"/>
                <a:gd name="connsiteY3" fmla="*/ 0 h 364617"/>
                <a:gd name="connsiteX4" fmla="*/ 364617 w 364617"/>
                <a:gd name="connsiteY4" fmla="*/ 5620 h 3646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4617" h="364617">
                  <a:moveTo>
                    <a:pt x="364617" y="5620"/>
                  </a:moveTo>
                  <a:lnTo>
                    <a:pt x="5620" y="364617"/>
                  </a:lnTo>
                  <a:cubicBezTo>
                    <a:pt x="3620" y="360902"/>
                    <a:pt x="1715" y="357092"/>
                    <a:pt x="0" y="353187"/>
                  </a:cubicBezTo>
                  <a:lnTo>
                    <a:pt x="353187" y="0"/>
                  </a:lnTo>
                  <a:cubicBezTo>
                    <a:pt x="357092" y="1715"/>
                    <a:pt x="360902" y="3715"/>
                    <a:pt x="364617" y="5620"/>
                  </a:cubicBezTo>
                  <a:close/>
                </a:path>
              </a:pathLst>
            </a:custGeom>
            <a:grp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DE621623-0357-4FD5-A1AC-40050102595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75305" y="3208305"/>
              <a:ext cx="380238" cy="380238"/>
            </a:xfrm>
            <a:custGeom>
              <a:avLst/>
              <a:gdLst>
                <a:gd name="connsiteX0" fmla="*/ 380238 w 380238"/>
                <a:gd name="connsiteY0" fmla="*/ 7239 h 380238"/>
                <a:gd name="connsiteX1" fmla="*/ 7239 w 380238"/>
                <a:gd name="connsiteY1" fmla="*/ 380238 h 380238"/>
                <a:gd name="connsiteX2" fmla="*/ 0 w 380238"/>
                <a:gd name="connsiteY2" fmla="*/ 370713 h 380238"/>
                <a:gd name="connsiteX3" fmla="*/ 370237 w 380238"/>
                <a:gd name="connsiteY3" fmla="*/ 0 h 380238"/>
                <a:gd name="connsiteX4" fmla="*/ 380238 w 380238"/>
                <a:gd name="connsiteY4" fmla="*/ 7239 h 380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0238" h="380238">
                  <a:moveTo>
                    <a:pt x="380238" y="7239"/>
                  </a:moveTo>
                  <a:lnTo>
                    <a:pt x="7239" y="380238"/>
                  </a:lnTo>
                  <a:cubicBezTo>
                    <a:pt x="4763" y="377000"/>
                    <a:pt x="2381" y="373571"/>
                    <a:pt x="0" y="370713"/>
                  </a:cubicBezTo>
                  <a:lnTo>
                    <a:pt x="370237" y="0"/>
                  </a:lnTo>
                  <a:cubicBezTo>
                    <a:pt x="373571" y="2381"/>
                    <a:pt x="377000" y="4763"/>
                    <a:pt x="380238" y="7239"/>
                  </a:cubicBezTo>
                  <a:close/>
                </a:path>
              </a:pathLst>
            </a:custGeom>
            <a:grp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024F346E-10A0-458F-A9CA-8C0079472F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02832" y="3235832"/>
              <a:ext cx="385191" cy="385191"/>
            </a:xfrm>
            <a:custGeom>
              <a:avLst/>
              <a:gdLst>
                <a:gd name="connsiteX0" fmla="*/ 380905 w 385191"/>
                <a:gd name="connsiteY0" fmla="*/ 4286 h 385191"/>
                <a:gd name="connsiteX1" fmla="*/ 385191 w 385191"/>
                <a:gd name="connsiteY1" fmla="*/ 8573 h 385191"/>
                <a:gd name="connsiteX2" fmla="*/ 8573 w 385191"/>
                <a:gd name="connsiteY2" fmla="*/ 385191 h 385191"/>
                <a:gd name="connsiteX3" fmla="*/ 4286 w 385191"/>
                <a:gd name="connsiteY3" fmla="*/ 380905 h 385191"/>
                <a:gd name="connsiteX4" fmla="*/ 0 w 385191"/>
                <a:gd name="connsiteY4" fmla="*/ 376523 h 385191"/>
                <a:gd name="connsiteX5" fmla="*/ 376523 w 385191"/>
                <a:gd name="connsiteY5" fmla="*/ 0 h 385191"/>
                <a:gd name="connsiteX6" fmla="*/ 380905 w 385191"/>
                <a:gd name="connsiteY6" fmla="*/ 4286 h 385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191" h="385191">
                  <a:moveTo>
                    <a:pt x="380905" y="4286"/>
                  </a:moveTo>
                  <a:lnTo>
                    <a:pt x="385191" y="8573"/>
                  </a:lnTo>
                  <a:lnTo>
                    <a:pt x="8573" y="385191"/>
                  </a:lnTo>
                  <a:lnTo>
                    <a:pt x="4286" y="380905"/>
                  </a:lnTo>
                  <a:cubicBezTo>
                    <a:pt x="2762" y="379476"/>
                    <a:pt x="1334" y="377952"/>
                    <a:pt x="0" y="376523"/>
                  </a:cubicBezTo>
                  <a:lnTo>
                    <a:pt x="376523" y="0"/>
                  </a:lnTo>
                  <a:cubicBezTo>
                    <a:pt x="377952" y="1334"/>
                    <a:pt x="379476" y="2667"/>
                    <a:pt x="380905" y="4286"/>
                  </a:cubicBezTo>
                  <a:close/>
                </a:path>
              </a:pathLst>
            </a:custGeom>
            <a:grp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7937A2F7-01A9-47F3-BED6-B61D998408A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35789" y="3268313"/>
              <a:ext cx="379761" cy="380237"/>
            </a:xfrm>
            <a:custGeom>
              <a:avLst/>
              <a:gdLst>
                <a:gd name="connsiteX0" fmla="*/ 372428 w 379761"/>
                <a:gd name="connsiteY0" fmla="*/ 0 h 380237"/>
                <a:gd name="connsiteX1" fmla="*/ 379762 w 379761"/>
                <a:gd name="connsiteY1" fmla="*/ 9525 h 380237"/>
                <a:gd name="connsiteX2" fmla="*/ 9525 w 379761"/>
                <a:gd name="connsiteY2" fmla="*/ 380238 h 380237"/>
                <a:gd name="connsiteX3" fmla="*/ 0 w 379761"/>
                <a:gd name="connsiteY3" fmla="*/ 372904 h 380237"/>
              </a:gdLst>
              <a:ahLst/>
              <a:cxnLst>
                <a:cxn ang="0">
                  <a:pos x="connsiteX0" y="connsiteY0"/>
                </a:cxn>
                <a:cxn ang="0">
                  <a:pos x="connsiteX1" y="connsiteY1"/>
                </a:cxn>
                <a:cxn ang="0">
                  <a:pos x="connsiteX2" y="connsiteY2"/>
                </a:cxn>
                <a:cxn ang="0">
                  <a:pos x="connsiteX3" y="connsiteY3"/>
                </a:cxn>
              </a:cxnLst>
              <a:rect l="l" t="t" r="r" b="b"/>
              <a:pathLst>
                <a:path w="379761" h="380237">
                  <a:moveTo>
                    <a:pt x="372428" y="0"/>
                  </a:moveTo>
                  <a:cubicBezTo>
                    <a:pt x="374999" y="3239"/>
                    <a:pt x="377381" y="6572"/>
                    <a:pt x="379762" y="9525"/>
                  </a:cubicBezTo>
                  <a:lnTo>
                    <a:pt x="9525" y="380238"/>
                  </a:lnTo>
                  <a:cubicBezTo>
                    <a:pt x="6096" y="377857"/>
                    <a:pt x="2762" y="375476"/>
                    <a:pt x="0" y="372904"/>
                  </a:cubicBezTo>
                  <a:close/>
                </a:path>
              </a:pathLst>
            </a:custGeom>
            <a:grp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5B44DAF8-5073-441A-82E1-180385D35F2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2841" y="3305841"/>
              <a:ext cx="364807" cy="364807"/>
            </a:xfrm>
            <a:custGeom>
              <a:avLst/>
              <a:gdLst>
                <a:gd name="connsiteX0" fmla="*/ 359188 w 364807"/>
                <a:gd name="connsiteY0" fmla="*/ 0 h 364807"/>
                <a:gd name="connsiteX1" fmla="*/ 364808 w 364807"/>
                <a:gd name="connsiteY1" fmla="*/ 11621 h 364807"/>
                <a:gd name="connsiteX2" fmla="*/ 11621 w 364807"/>
                <a:gd name="connsiteY2" fmla="*/ 364808 h 364807"/>
                <a:gd name="connsiteX3" fmla="*/ 0 w 364807"/>
                <a:gd name="connsiteY3" fmla="*/ 359188 h 364807"/>
              </a:gdLst>
              <a:ahLst/>
              <a:cxnLst>
                <a:cxn ang="0">
                  <a:pos x="connsiteX0" y="connsiteY0"/>
                </a:cxn>
                <a:cxn ang="0">
                  <a:pos x="connsiteX1" y="connsiteY1"/>
                </a:cxn>
                <a:cxn ang="0">
                  <a:pos x="connsiteX2" y="connsiteY2"/>
                </a:cxn>
                <a:cxn ang="0">
                  <a:pos x="connsiteX3" y="connsiteY3"/>
                </a:cxn>
              </a:cxnLst>
              <a:rect l="l" t="t" r="r" b="b"/>
              <a:pathLst>
                <a:path w="364807" h="364807">
                  <a:moveTo>
                    <a:pt x="359188" y="0"/>
                  </a:moveTo>
                  <a:cubicBezTo>
                    <a:pt x="361188" y="3905"/>
                    <a:pt x="362998" y="7715"/>
                    <a:pt x="364808" y="11621"/>
                  </a:cubicBezTo>
                  <a:lnTo>
                    <a:pt x="11621" y="364808"/>
                  </a:lnTo>
                  <a:cubicBezTo>
                    <a:pt x="7715" y="362998"/>
                    <a:pt x="3905" y="361188"/>
                    <a:pt x="0" y="359188"/>
                  </a:cubicBezTo>
                  <a:close/>
                </a:path>
              </a:pathLst>
            </a:custGeom>
            <a:grp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52B0413D-0E36-4A90-8E6A-9EDC676A607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16370" y="3349466"/>
              <a:ext cx="337280" cy="337280"/>
            </a:xfrm>
            <a:custGeom>
              <a:avLst/>
              <a:gdLst>
                <a:gd name="connsiteX0" fmla="*/ 333470 w 337280"/>
                <a:gd name="connsiteY0" fmla="*/ 0 h 337280"/>
                <a:gd name="connsiteX1" fmla="*/ 337280 w 337280"/>
                <a:gd name="connsiteY1" fmla="*/ 13430 h 337280"/>
                <a:gd name="connsiteX2" fmla="*/ 13430 w 337280"/>
                <a:gd name="connsiteY2" fmla="*/ 337280 h 337280"/>
                <a:gd name="connsiteX3" fmla="*/ 0 w 337280"/>
                <a:gd name="connsiteY3" fmla="*/ 333470 h 337280"/>
              </a:gdLst>
              <a:ahLst/>
              <a:cxnLst>
                <a:cxn ang="0">
                  <a:pos x="connsiteX0" y="connsiteY0"/>
                </a:cxn>
                <a:cxn ang="0">
                  <a:pos x="connsiteX1" y="connsiteY1"/>
                </a:cxn>
                <a:cxn ang="0">
                  <a:pos x="connsiteX2" y="connsiteY2"/>
                </a:cxn>
                <a:cxn ang="0">
                  <a:pos x="connsiteX3" y="connsiteY3"/>
                </a:cxn>
              </a:cxnLst>
              <a:rect l="l" t="t" r="r" b="b"/>
              <a:pathLst>
                <a:path w="337280" h="337280">
                  <a:moveTo>
                    <a:pt x="333470" y="0"/>
                  </a:moveTo>
                  <a:cubicBezTo>
                    <a:pt x="334899" y="4382"/>
                    <a:pt x="336137" y="8858"/>
                    <a:pt x="337280" y="13430"/>
                  </a:cubicBezTo>
                  <a:lnTo>
                    <a:pt x="13430" y="337280"/>
                  </a:lnTo>
                  <a:cubicBezTo>
                    <a:pt x="8858" y="336137"/>
                    <a:pt x="4382" y="334899"/>
                    <a:pt x="0" y="333470"/>
                  </a:cubicBezTo>
                  <a:close/>
                </a:path>
              </a:pathLst>
            </a:custGeom>
            <a:grp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86059ECF-0D50-48AD-B67A-645EC29D336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67329" y="3400425"/>
              <a:ext cx="294227" cy="294132"/>
            </a:xfrm>
            <a:custGeom>
              <a:avLst/>
              <a:gdLst>
                <a:gd name="connsiteX0" fmla="*/ 292989 w 294227"/>
                <a:gd name="connsiteY0" fmla="*/ 0 h 294132"/>
                <a:gd name="connsiteX1" fmla="*/ 294227 w 294227"/>
                <a:gd name="connsiteY1" fmla="*/ 15907 h 294132"/>
                <a:gd name="connsiteX2" fmla="*/ 15907 w 294227"/>
                <a:gd name="connsiteY2" fmla="*/ 294132 h 294132"/>
                <a:gd name="connsiteX3" fmla="*/ 0 w 294227"/>
                <a:gd name="connsiteY3" fmla="*/ 292894 h 294132"/>
              </a:gdLst>
              <a:ahLst/>
              <a:cxnLst>
                <a:cxn ang="0">
                  <a:pos x="connsiteX0" y="connsiteY0"/>
                </a:cxn>
                <a:cxn ang="0">
                  <a:pos x="connsiteX1" y="connsiteY1"/>
                </a:cxn>
                <a:cxn ang="0">
                  <a:pos x="connsiteX2" y="connsiteY2"/>
                </a:cxn>
                <a:cxn ang="0">
                  <a:pos x="connsiteX3" y="connsiteY3"/>
                </a:cxn>
              </a:cxnLst>
              <a:rect l="l" t="t" r="r" b="b"/>
              <a:pathLst>
                <a:path w="294227" h="294132">
                  <a:moveTo>
                    <a:pt x="292989" y="0"/>
                  </a:moveTo>
                  <a:cubicBezTo>
                    <a:pt x="293561" y="5334"/>
                    <a:pt x="293942" y="10668"/>
                    <a:pt x="294227" y="15907"/>
                  </a:cubicBezTo>
                  <a:lnTo>
                    <a:pt x="15907" y="294132"/>
                  </a:lnTo>
                  <a:cubicBezTo>
                    <a:pt x="10668" y="294132"/>
                    <a:pt x="5334" y="293465"/>
                    <a:pt x="0" y="292894"/>
                  </a:cubicBezTo>
                  <a:close/>
                </a:path>
              </a:pathLst>
            </a:custGeom>
            <a:grp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B394906F-6BF2-447E-9886-F12708E1289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29337" y="3462337"/>
              <a:ext cx="230314" cy="230314"/>
            </a:xfrm>
            <a:custGeom>
              <a:avLst/>
              <a:gdLst>
                <a:gd name="connsiteX0" fmla="*/ 230315 w 230314"/>
                <a:gd name="connsiteY0" fmla="*/ 0 h 230314"/>
                <a:gd name="connsiteX1" fmla="*/ 226886 w 230314"/>
                <a:gd name="connsiteY1" fmla="*/ 20574 h 230314"/>
                <a:gd name="connsiteX2" fmla="*/ 20669 w 230314"/>
                <a:gd name="connsiteY2" fmla="*/ 226790 h 230314"/>
                <a:gd name="connsiteX3" fmla="*/ 0 w 230314"/>
                <a:gd name="connsiteY3" fmla="*/ 230315 h 230314"/>
              </a:gdLst>
              <a:ahLst/>
              <a:cxnLst>
                <a:cxn ang="0">
                  <a:pos x="connsiteX0" y="connsiteY0"/>
                </a:cxn>
                <a:cxn ang="0">
                  <a:pos x="connsiteX1" y="connsiteY1"/>
                </a:cxn>
                <a:cxn ang="0">
                  <a:pos x="connsiteX2" y="connsiteY2"/>
                </a:cxn>
                <a:cxn ang="0">
                  <a:pos x="connsiteX3" y="connsiteY3"/>
                </a:cxn>
              </a:cxnLst>
              <a:rect l="l" t="t" r="r" b="b"/>
              <a:pathLst>
                <a:path w="230314" h="230314">
                  <a:moveTo>
                    <a:pt x="230315" y="0"/>
                  </a:moveTo>
                  <a:cubicBezTo>
                    <a:pt x="229457" y="6953"/>
                    <a:pt x="228314" y="13716"/>
                    <a:pt x="226886" y="20574"/>
                  </a:cubicBezTo>
                  <a:lnTo>
                    <a:pt x="20669" y="226790"/>
                  </a:lnTo>
                  <a:cubicBezTo>
                    <a:pt x="13811" y="228314"/>
                    <a:pt x="6953" y="229457"/>
                    <a:pt x="0" y="230315"/>
                  </a:cubicBezTo>
                  <a:close/>
                </a:path>
              </a:pathLst>
            </a:custGeom>
            <a:grp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A45EB96B-215A-4EBF-A594-2B082223393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18682" y="3551682"/>
              <a:ext cx="112871" cy="112871"/>
            </a:xfrm>
            <a:custGeom>
              <a:avLst/>
              <a:gdLst>
                <a:gd name="connsiteX0" fmla="*/ 112871 w 112871"/>
                <a:gd name="connsiteY0" fmla="*/ 0 h 112871"/>
                <a:gd name="connsiteX1" fmla="*/ 0 w 112871"/>
                <a:gd name="connsiteY1" fmla="*/ 112871 h 112871"/>
              </a:gdLst>
              <a:ahLst/>
              <a:cxnLst>
                <a:cxn ang="0">
                  <a:pos x="connsiteX0" y="connsiteY0"/>
                </a:cxn>
                <a:cxn ang="0">
                  <a:pos x="connsiteX1" y="connsiteY1"/>
                </a:cxn>
              </a:cxnLst>
              <a:rect l="l" t="t" r="r" b="b"/>
              <a:pathLst>
                <a:path w="112871" h="112871">
                  <a:moveTo>
                    <a:pt x="112871" y="0"/>
                  </a:moveTo>
                  <a:cubicBezTo>
                    <a:pt x="87618" y="48239"/>
                    <a:pt x="48239" y="87618"/>
                    <a:pt x="0" y="112871"/>
                  </a:cubicBezTo>
                  <a:close/>
                </a:path>
              </a:pathLst>
            </a:custGeom>
            <a:grpFill/>
            <a:ln w="9525" cap="flat">
              <a:noFill/>
              <a:prstDash val="solid"/>
              <a:miter/>
            </a:ln>
          </p:spPr>
          <p:txBody>
            <a:bodyPr rtlCol="0" anchor="ctr"/>
            <a:lstStyle/>
            <a:p>
              <a:endParaRPr lang="en-US" dirty="0"/>
            </a:p>
          </p:txBody>
        </p:sp>
      </p:grpSp>
      <p:graphicFrame>
        <p:nvGraphicFramePr>
          <p:cNvPr id="5" name="Content Placeholder 2">
            <a:extLst>
              <a:ext uri="{FF2B5EF4-FFF2-40B4-BE49-F238E27FC236}">
                <a16:creationId xmlns:a16="http://schemas.microsoft.com/office/drawing/2014/main" id="{B2B49D12-2857-B50F-A406-E34B9ABDD363}"/>
              </a:ext>
            </a:extLst>
          </p:cNvPr>
          <p:cNvGraphicFramePr>
            <a:graphicFrameLocks noGrp="1"/>
          </p:cNvGraphicFramePr>
          <p:nvPr>
            <p:ph idx="1"/>
            <p:extLst>
              <p:ext uri="{D42A27DB-BD31-4B8C-83A1-F6EECF244321}">
                <p14:modId xmlns:p14="http://schemas.microsoft.com/office/powerpoint/2010/main" val="1688516439"/>
              </p:ext>
            </p:extLst>
          </p:nvPr>
        </p:nvGraphicFramePr>
        <p:xfrm>
          <a:off x="4113104" y="477540"/>
          <a:ext cx="4726201" cy="587880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26307" y="1178278"/>
            <a:ext cx="7154563" cy="669414"/>
          </a:xfrm>
          <a:prstGeom prst="rect">
            <a:avLst/>
          </a:prstGeom>
          <a:noFill/>
        </p:spPr>
        <p:txBody>
          <a:bodyPr wrap="square" rtlCol="0">
            <a:spAutoFit/>
          </a:bodyPr>
          <a:lstStyle/>
          <a:p>
            <a:pPr defTabSz="685800"/>
            <a:r>
              <a:rPr lang="en-GB" sz="2250" b="1" dirty="0">
                <a:solidFill>
                  <a:srgbClr val="005EB8"/>
                </a:solidFill>
                <a:latin typeface="Arial" panose="020B0604020202020204" pitchFamily="34" charset="0"/>
                <a:cs typeface="Arial" panose="020B0604020202020204" pitchFamily="34" charset="0"/>
              </a:rPr>
              <a:t>Activity One – What is a good pair of shoes?</a:t>
            </a:r>
          </a:p>
          <a:p>
            <a:pPr defTabSz="685800"/>
            <a:r>
              <a:rPr lang="en-GB" sz="1500" dirty="0">
                <a:solidFill>
                  <a:prstClr val="black">
                    <a:lumMod val="75000"/>
                    <a:lumOff val="25000"/>
                  </a:prstClr>
                </a:solidFill>
                <a:latin typeface="Arial" panose="020B0604020202020204" pitchFamily="34" charset="0"/>
                <a:cs typeface="Arial" panose="020B0604020202020204" pitchFamily="34" charset="0"/>
              </a:rPr>
              <a:t>Can you identify what pair of shoes is supportive and why?</a:t>
            </a:r>
          </a:p>
        </p:txBody>
      </p:sp>
      <p:pic>
        <p:nvPicPr>
          <p:cNvPr id="1026" name="Picture 2" descr="Expert Advice: What Your Worn Shoes Say About You – Schuler Shoes Blo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0467" y="2035513"/>
            <a:ext cx="2040812" cy="1360209"/>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Tassel Loafers - Leather Shoes / Brogues - Figini - 37 / UK 4 – Marshmallow  Mountai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20163" y="2035513"/>
            <a:ext cx="1923684" cy="1462001"/>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7 Best Leather Hiking Boots in 2024 | RunRepeat"/>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3574" r="9885"/>
          <a:stretch/>
        </p:blipFill>
        <p:spPr bwMode="auto">
          <a:xfrm>
            <a:off x="4820195" y="2022120"/>
            <a:ext cx="1988820" cy="1462001"/>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Crocs Classic Clo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20227" y="2008727"/>
            <a:ext cx="1977110" cy="1462001"/>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NATIONAL FLIP FLOP DAY - June 20, 2025 - National Today"/>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12603" t="30481" b="5730"/>
          <a:stretch/>
        </p:blipFill>
        <p:spPr bwMode="auto">
          <a:xfrm>
            <a:off x="426307" y="3697070"/>
            <a:ext cx="2004972" cy="1463396"/>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Leah ballet flats Black | A.P.C."/>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251" t="37542" r="-251" b="6957"/>
          <a:stretch/>
        </p:blipFill>
        <p:spPr bwMode="auto">
          <a:xfrm>
            <a:off x="6893748" y="3779069"/>
            <a:ext cx="2155426" cy="1381397"/>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rotWithShape="1">
          <a:blip r:embed="rId9"/>
          <a:srcRect t="54594"/>
          <a:stretch/>
        </p:blipFill>
        <p:spPr>
          <a:xfrm>
            <a:off x="2539705" y="3860679"/>
            <a:ext cx="2104142" cy="1273868"/>
          </a:xfrm>
          <a:prstGeom prst="rect">
            <a:avLst/>
          </a:prstGeom>
        </p:spPr>
      </p:pic>
      <p:pic>
        <p:nvPicPr>
          <p:cNvPr id="1040" name="Picture 16" descr="Converse Black Pale Platform Lift High Top Trainers"/>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t="31454"/>
          <a:stretch/>
        </p:blipFill>
        <p:spPr bwMode="auto">
          <a:xfrm>
            <a:off x="5034010" y="3681631"/>
            <a:ext cx="1618250" cy="14789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57089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26307" y="1178278"/>
            <a:ext cx="7154563" cy="669414"/>
          </a:xfrm>
          <a:prstGeom prst="rect">
            <a:avLst/>
          </a:prstGeom>
          <a:noFill/>
        </p:spPr>
        <p:txBody>
          <a:bodyPr wrap="square" rtlCol="0">
            <a:spAutoFit/>
          </a:bodyPr>
          <a:lstStyle/>
          <a:p>
            <a:pPr defTabSz="685800"/>
            <a:r>
              <a:rPr lang="en-GB" sz="2250" b="1" dirty="0">
                <a:solidFill>
                  <a:srgbClr val="005EB8"/>
                </a:solidFill>
                <a:latin typeface="Arial" panose="020B0604020202020204" pitchFamily="34" charset="0"/>
                <a:cs typeface="Arial" panose="020B0604020202020204" pitchFamily="34" charset="0"/>
              </a:rPr>
              <a:t>Activity Two – What is Diabetes</a:t>
            </a:r>
          </a:p>
          <a:p>
            <a:pPr defTabSz="685800"/>
            <a:r>
              <a:rPr lang="en-GB" sz="1500" dirty="0">
                <a:solidFill>
                  <a:prstClr val="black"/>
                </a:solidFill>
                <a:latin typeface="Arial" panose="020B0604020202020204" pitchFamily="34" charset="0"/>
                <a:cs typeface="Arial" panose="020B0604020202020204" pitchFamily="34" charset="0"/>
                <a:hlinkClick r:id="rId3"/>
              </a:rPr>
              <a:t>What is diabetes? [Spoken in English]</a:t>
            </a:r>
            <a:r>
              <a:rPr lang="en-GB" sz="1500" dirty="0">
                <a:solidFill>
                  <a:prstClr val="black"/>
                </a:solidFill>
                <a:latin typeface="Arial" panose="020B0604020202020204" pitchFamily="34" charset="0"/>
                <a:cs typeface="Arial" panose="020B0604020202020204" pitchFamily="34" charset="0"/>
              </a:rPr>
              <a:t> </a:t>
            </a:r>
            <a:r>
              <a:rPr lang="en-GB" sz="1500" dirty="0">
                <a:solidFill>
                  <a:prstClr val="black">
                    <a:lumMod val="75000"/>
                    <a:lumOff val="25000"/>
                  </a:prstClr>
                </a:solidFill>
                <a:latin typeface="Arial" panose="020B0604020202020204" pitchFamily="34" charset="0"/>
                <a:cs typeface="Arial" panose="020B0604020202020204" pitchFamily="34" charset="0"/>
              </a:rPr>
              <a:t>and how does it effect peoples feet?</a:t>
            </a:r>
            <a:endParaRPr lang="en-GB" sz="1500" dirty="0">
              <a:solidFill>
                <a:prstClr val="black"/>
              </a:solidFill>
              <a:latin typeface="Arial" panose="020B0604020202020204" pitchFamily="34" charset="0"/>
              <a:cs typeface="Arial" panose="020B0604020202020204" pitchFamily="34" charset="0"/>
            </a:endParaRPr>
          </a:p>
        </p:txBody>
      </p:sp>
      <p:pic>
        <p:nvPicPr>
          <p:cNvPr id="2050" name="Picture 2" descr="Diabetic Peripheral Neuropathy: Causes, Symptom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27327" y="1952113"/>
            <a:ext cx="4794430" cy="31962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1077642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26307" y="1178278"/>
            <a:ext cx="8126599" cy="669414"/>
          </a:xfrm>
          <a:prstGeom prst="rect">
            <a:avLst/>
          </a:prstGeom>
          <a:noFill/>
        </p:spPr>
        <p:txBody>
          <a:bodyPr wrap="square" rtlCol="0">
            <a:spAutoFit/>
          </a:bodyPr>
          <a:lstStyle/>
          <a:p>
            <a:pPr defTabSz="685800"/>
            <a:r>
              <a:rPr lang="en-GB" sz="2250" b="1" dirty="0">
                <a:solidFill>
                  <a:srgbClr val="005EB8"/>
                </a:solidFill>
                <a:latin typeface="Arial" panose="020B0604020202020204" pitchFamily="34" charset="0"/>
                <a:cs typeface="Arial" panose="020B0604020202020204" pitchFamily="34" charset="0"/>
              </a:rPr>
              <a:t>Activity Three – What is a good pair of shoes?</a:t>
            </a:r>
          </a:p>
          <a:p>
            <a:pPr defTabSz="685800"/>
            <a:r>
              <a:rPr lang="en-GB" sz="1500" dirty="0">
                <a:solidFill>
                  <a:prstClr val="black">
                    <a:lumMod val="75000"/>
                    <a:lumOff val="25000"/>
                  </a:prstClr>
                </a:solidFill>
                <a:latin typeface="Arial" panose="020B0604020202020204" pitchFamily="34" charset="0"/>
                <a:cs typeface="Arial" panose="020B0604020202020204" pitchFamily="34" charset="0"/>
              </a:rPr>
              <a:t>What shoes could cause a foot problem for a patient with diabetes and nerve damage?</a:t>
            </a:r>
          </a:p>
        </p:txBody>
      </p:sp>
      <p:pic>
        <p:nvPicPr>
          <p:cNvPr id="1026" name="Picture 2" descr="Expert Advice: What Your Worn Shoes Say About You – Schuler Shoes Blo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0467" y="2035513"/>
            <a:ext cx="2040812" cy="1360209"/>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Tassel Loafers - Leather Shoes / Brogues - Figini - 37 / UK 4 – Marshmallow  Mountai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20163" y="2035513"/>
            <a:ext cx="1923684" cy="1462001"/>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7 Best Leather Hiking Boots in 2024 | RunRepeat"/>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3574" r="9885"/>
          <a:stretch/>
        </p:blipFill>
        <p:spPr bwMode="auto">
          <a:xfrm>
            <a:off x="4820195" y="2022120"/>
            <a:ext cx="1988820" cy="1462001"/>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Crocs Classic Clo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20227" y="2008727"/>
            <a:ext cx="1977110" cy="1462001"/>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NATIONAL FLIP FLOP DAY - June 20, 2025 - National Today"/>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12603" t="30481" b="5730"/>
          <a:stretch/>
        </p:blipFill>
        <p:spPr bwMode="auto">
          <a:xfrm>
            <a:off x="426307" y="3697070"/>
            <a:ext cx="2004972" cy="1463396"/>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Leah ballet flats Black | A.P.C."/>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251" t="37542" r="-251" b="6957"/>
          <a:stretch/>
        </p:blipFill>
        <p:spPr bwMode="auto">
          <a:xfrm>
            <a:off x="6893748" y="3779069"/>
            <a:ext cx="2155426" cy="1381397"/>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rotWithShape="1">
          <a:blip r:embed="rId9"/>
          <a:srcRect t="54594"/>
          <a:stretch/>
        </p:blipFill>
        <p:spPr>
          <a:xfrm>
            <a:off x="2539705" y="3860679"/>
            <a:ext cx="2104142" cy="1273868"/>
          </a:xfrm>
          <a:prstGeom prst="rect">
            <a:avLst/>
          </a:prstGeom>
        </p:spPr>
      </p:pic>
      <p:pic>
        <p:nvPicPr>
          <p:cNvPr id="1040" name="Picture 16" descr="Converse Black Pale Platform Lift High Top Trainers"/>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t="31454"/>
          <a:stretch/>
        </p:blipFill>
        <p:spPr bwMode="auto">
          <a:xfrm>
            <a:off x="5034010" y="3681631"/>
            <a:ext cx="1618250" cy="14789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55846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26307" y="1178278"/>
            <a:ext cx="8126599" cy="669414"/>
          </a:xfrm>
          <a:prstGeom prst="rect">
            <a:avLst/>
          </a:prstGeom>
          <a:noFill/>
        </p:spPr>
        <p:txBody>
          <a:bodyPr wrap="square" rtlCol="0">
            <a:spAutoFit/>
          </a:bodyPr>
          <a:lstStyle/>
          <a:p>
            <a:pPr defTabSz="685800"/>
            <a:r>
              <a:rPr lang="en-GB" sz="2250" b="1" dirty="0">
                <a:solidFill>
                  <a:srgbClr val="005EB8"/>
                </a:solidFill>
                <a:latin typeface="Arial" panose="020B0604020202020204" pitchFamily="34" charset="0"/>
                <a:cs typeface="Arial" panose="020B0604020202020204" pitchFamily="34" charset="0"/>
              </a:rPr>
              <a:t>Activity Three – What is a good pair of shoes?</a:t>
            </a:r>
          </a:p>
          <a:p>
            <a:pPr defTabSz="685800"/>
            <a:r>
              <a:rPr lang="en-GB" sz="1500" dirty="0">
                <a:solidFill>
                  <a:prstClr val="black">
                    <a:lumMod val="75000"/>
                    <a:lumOff val="25000"/>
                  </a:prstClr>
                </a:solidFill>
                <a:latin typeface="Arial" panose="020B0604020202020204" pitchFamily="34" charset="0"/>
                <a:cs typeface="Arial" panose="020B0604020202020204" pitchFamily="34" charset="0"/>
              </a:rPr>
              <a:t>What shoes could cause a foot problem for a patient with diabetes and nerve damage?</a:t>
            </a:r>
          </a:p>
        </p:txBody>
      </p:sp>
      <p:pic>
        <p:nvPicPr>
          <p:cNvPr id="1026" name="Picture 2" descr="Expert Advice: What Your Worn Shoes Say About You – Schuler Shoes Blo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0467" y="2035513"/>
            <a:ext cx="2040812" cy="1360209"/>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Tassel Loafers - Leather Shoes / Brogues - Figini - 37 / UK 4 – Marshmallow  Mountai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20163" y="2035513"/>
            <a:ext cx="1923684" cy="1462001"/>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7 Best Leather Hiking Boots in 2024 | RunRepeat"/>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3574" r="9885"/>
          <a:stretch/>
        </p:blipFill>
        <p:spPr bwMode="auto">
          <a:xfrm>
            <a:off x="4820195" y="2022120"/>
            <a:ext cx="1988820" cy="1462001"/>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Crocs Classic Clo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20227" y="2008727"/>
            <a:ext cx="1977110" cy="1462001"/>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NATIONAL FLIP FLOP DAY - June 20, 2025 - National Today"/>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12603" t="30481" b="5730"/>
          <a:stretch/>
        </p:blipFill>
        <p:spPr bwMode="auto">
          <a:xfrm>
            <a:off x="426307" y="3697070"/>
            <a:ext cx="2004972" cy="1463396"/>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Leah ballet flats Black | A.P.C."/>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251" t="37542" r="-251" b="6957"/>
          <a:stretch/>
        </p:blipFill>
        <p:spPr bwMode="auto">
          <a:xfrm>
            <a:off x="6893748" y="3779069"/>
            <a:ext cx="2155426" cy="1381397"/>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rotWithShape="1">
          <a:blip r:embed="rId9"/>
          <a:srcRect t="54594"/>
          <a:stretch/>
        </p:blipFill>
        <p:spPr>
          <a:xfrm>
            <a:off x="2539705" y="3860679"/>
            <a:ext cx="2104142" cy="1273868"/>
          </a:xfrm>
          <a:prstGeom prst="rect">
            <a:avLst/>
          </a:prstGeom>
        </p:spPr>
      </p:pic>
      <p:pic>
        <p:nvPicPr>
          <p:cNvPr id="1040" name="Picture 16" descr="Converse Black Pale Platform Lift High Top Trainers"/>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t="31454"/>
          <a:stretch/>
        </p:blipFill>
        <p:spPr bwMode="auto">
          <a:xfrm>
            <a:off x="5034010" y="3681631"/>
            <a:ext cx="1618250" cy="1478996"/>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a:blip r:embed="rId11"/>
          <a:stretch>
            <a:fillRect/>
          </a:stretch>
        </p:blipFill>
        <p:spPr>
          <a:xfrm>
            <a:off x="260512" y="1982989"/>
            <a:ext cx="2459651" cy="1635749"/>
          </a:xfrm>
          <a:prstGeom prst="rect">
            <a:avLst/>
          </a:prstGeom>
        </p:spPr>
      </p:pic>
      <p:pic>
        <p:nvPicPr>
          <p:cNvPr id="5" name="Picture 4"/>
          <p:cNvPicPr>
            <a:picLocks noChangeAspect="1"/>
          </p:cNvPicPr>
          <p:nvPr/>
        </p:nvPicPr>
        <p:blipFill>
          <a:blip r:embed="rId12"/>
          <a:stretch>
            <a:fillRect/>
          </a:stretch>
        </p:blipFill>
        <p:spPr>
          <a:xfrm>
            <a:off x="6754875" y="3711935"/>
            <a:ext cx="2433171" cy="1654914"/>
          </a:xfrm>
          <a:prstGeom prst="rect">
            <a:avLst/>
          </a:prstGeom>
        </p:spPr>
      </p:pic>
      <p:pic>
        <p:nvPicPr>
          <p:cNvPr id="6" name="Picture 5"/>
          <p:cNvPicPr>
            <a:picLocks noChangeAspect="1"/>
          </p:cNvPicPr>
          <p:nvPr/>
        </p:nvPicPr>
        <p:blipFill>
          <a:blip r:embed="rId13"/>
          <a:stretch>
            <a:fillRect/>
          </a:stretch>
        </p:blipFill>
        <p:spPr>
          <a:xfrm>
            <a:off x="2633890" y="2067304"/>
            <a:ext cx="2400121" cy="1371632"/>
          </a:xfrm>
          <a:prstGeom prst="rect">
            <a:avLst/>
          </a:prstGeom>
        </p:spPr>
      </p:pic>
      <p:pic>
        <p:nvPicPr>
          <p:cNvPr id="7" name="Picture 6"/>
          <p:cNvPicPr>
            <a:picLocks noChangeAspect="1"/>
          </p:cNvPicPr>
          <p:nvPr/>
        </p:nvPicPr>
        <p:blipFill>
          <a:blip r:embed="rId14"/>
          <a:stretch>
            <a:fillRect/>
          </a:stretch>
        </p:blipFill>
        <p:spPr>
          <a:xfrm>
            <a:off x="-121377" y="3740209"/>
            <a:ext cx="2841540" cy="1598366"/>
          </a:xfrm>
          <a:prstGeom prst="rect">
            <a:avLst/>
          </a:prstGeom>
        </p:spPr>
      </p:pic>
      <p:pic>
        <p:nvPicPr>
          <p:cNvPr id="8" name="Picture 7"/>
          <p:cNvPicPr>
            <a:picLocks noChangeAspect="1"/>
          </p:cNvPicPr>
          <p:nvPr/>
        </p:nvPicPr>
        <p:blipFill>
          <a:blip r:embed="rId15"/>
          <a:stretch>
            <a:fillRect/>
          </a:stretch>
        </p:blipFill>
        <p:spPr>
          <a:xfrm>
            <a:off x="6920228" y="2008727"/>
            <a:ext cx="2021381" cy="1337679"/>
          </a:xfrm>
          <a:prstGeom prst="rect">
            <a:avLst/>
          </a:prstGeom>
        </p:spPr>
      </p:pic>
    </p:spTree>
    <p:extLst>
      <p:ext uri="{BB962C8B-B14F-4D97-AF65-F5344CB8AC3E}">
        <p14:creationId xmlns:p14="http://schemas.microsoft.com/office/powerpoint/2010/main" val="11651934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C541B88-1AE9-40C3-AFD5-967787C197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E5F17139-31EE-46AC-B04F-DBBD852DD6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667947"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628650" y="1195697"/>
            <a:ext cx="2400300" cy="4238118"/>
          </a:xfrm>
        </p:spPr>
        <p:txBody>
          <a:bodyPr>
            <a:normAutofit/>
          </a:bodyPr>
          <a:lstStyle/>
          <a:p>
            <a:r>
              <a:rPr lang="en-GB">
                <a:solidFill>
                  <a:schemeClr val="bg1"/>
                </a:solidFill>
              </a:rPr>
              <a:t>Quick Quiz</a:t>
            </a:r>
          </a:p>
        </p:txBody>
      </p:sp>
      <p:grpSp>
        <p:nvGrpSpPr>
          <p:cNvPr id="13" name="Graphic 38">
            <a:extLst>
              <a:ext uri="{FF2B5EF4-FFF2-40B4-BE49-F238E27FC236}">
                <a16:creationId xmlns:a16="http://schemas.microsoft.com/office/drawing/2014/main" id="{7CF625D3-71A3-4F30-A096-8EF334E959D0}"/>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202912"/>
            <a:ext cx="1432689" cy="709660"/>
            <a:chOff x="2267504" y="2540250"/>
            <a:chExt cx="1990951" cy="739640"/>
          </a:xfrm>
          <a:solidFill>
            <a:schemeClr val="bg1"/>
          </a:solidFill>
        </p:grpSpPr>
        <p:sp>
          <p:nvSpPr>
            <p:cNvPr id="14" name="Freeform: Shape 13">
              <a:extLst>
                <a:ext uri="{FF2B5EF4-FFF2-40B4-BE49-F238E27FC236}">
                  <a16:creationId xmlns:a16="http://schemas.microsoft.com/office/drawing/2014/main" id="{C6754E2F-F56E-4BA3-99DD-8EBF110E343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267504" y="2540250"/>
              <a:ext cx="1990951" cy="286230"/>
            </a:xfrm>
            <a:custGeom>
              <a:avLst/>
              <a:gdLst>
                <a:gd name="connsiteX0" fmla="*/ 1489414 w 1990951"/>
                <a:gd name="connsiteY0" fmla="*/ 286231 h 286230"/>
                <a:gd name="connsiteX1" fmla="*/ 1243712 w 1990951"/>
                <a:gd name="connsiteY1" fmla="*/ 40528 h 286230"/>
                <a:gd name="connsiteX2" fmla="*/ 995476 w 1990951"/>
                <a:gd name="connsiteY2" fmla="*/ 286231 h 286230"/>
                <a:gd name="connsiteX3" fmla="*/ 749773 w 1990951"/>
                <a:gd name="connsiteY3" fmla="*/ 40528 h 286230"/>
                <a:gd name="connsiteX4" fmla="*/ 504071 w 1990951"/>
                <a:gd name="connsiteY4" fmla="*/ 286231 h 286230"/>
                <a:gd name="connsiteX5" fmla="*/ 255835 w 1990951"/>
                <a:gd name="connsiteY5" fmla="*/ 40528 h 286230"/>
                <a:gd name="connsiteX6" fmla="*/ 20264 w 1990951"/>
                <a:gd name="connsiteY6" fmla="*/ 276099 h 286230"/>
                <a:gd name="connsiteX7" fmla="*/ 0 w 1990951"/>
                <a:gd name="connsiteY7" fmla="*/ 255835 h 286230"/>
                <a:gd name="connsiteX8" fmla="*/ 255835 w 1990951"/>
                <a:gd name="connsiteY8" fmla="*/ 0 h 286230"/>
                <a:gd name="connsiteX9" fmla="*/ 504071 w 1990951"/>
                <a:gd name="connsiteY9" fmla="*/ 245703 h 286230"/>
                <a:gd name="connsiteX10" fmla="*/ 749773 w 1990951"/>
                <a:gd name="connsiteY10" fmla="*/ 0 h 286230"/>
                <a:gd name="connsiteX11" fmla="*/ 995476 w 1990951"/>
                <a:gd name="connsiteY11" fmla="*/ 245703 h 286230"/>
                <a:gd name="connsiteX12" fmla="*/ 1243712 w 1990951"/>
                <a:gd name="connsiteY12" fmla="*/ 0 h 286230"/>
                <a:gd name="connsiteX13" fmla="*/ 1489414 w 1990951"/>
                <a:gd name="connsiteY13" fmla="*/ 245703 h 286230"/>
                <a:gd name="connsiteX14" fmla="*/ 1735117 w 1990951"/>
                <a:gd name="connsiteY14" fmla="*/ 0 h 286230"/>
                <a:gd name="connsiteX15" fmla="*/ 1990952 w 1990951"/>
                <a:gd name="connsiteY15" fmla="*/ 255835 h 286230"/>
                <a:gd name="connsiteX16" fmla="*/ 1973221 w 1990951"/>
                <a:gd name="connsiteY16" fmla="*/ 276099 h 286230"/>
                <a:gd name="connsiteX17" fmla="*/ 1735117 w 1990951"/>
                <a:gd name="connsiteY17" fmla="*/ 40528 h 286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90951" h="286230">
                  <a:moveTo>
                    <a:pt x="1489414" y="286231"/>
                  </a:moveTo>
                  <a:lnTo>
                    <a:pt x="1243712" y="40528"/>
                  </a:lnTo>
                  <a:lnTo>
                    <a:pt x="995476" y="286231"/>
                  </a:lnTo>
                  <a:lnTo>
                    <a:pt x="749773" y="40528"/>
                  </a:lnTo>
                  <a:lnTo>
                    <a:pt x="504071" y="286231"/>
                  </a:lnTo>
                  <a:lnTo>
                    <a:pt x="255835" y="40528"/>
                  </a:lnTo>
                  <a:lnTo>
                    <a:pt x="20264" y="276099"/>
                  </a:lnTo>
                  <a:lnTo>
                    <a:pt x="0" y="255835"/>
                  </a:lnTo>
                  <a:lnTo>
                    <a:pt x="255835" y="0"/>
                  </a:lnTo>
                  <a:lnTo>
                    <a:pt x="504071" y="245703"/>
                  </a:lnTo>
                  <a:lnTo>
                    <a:pt x="749773" y="0"/>
                  </a:lnTo>
                  <a:lnTo>
                    <a:pt x="995476" y="245703"/>
                  </a:lnTo>
                  <a:lnTo>
                    <a:pt x="1243712" y="0"/>
                  </a:lnTo>
                  <a:lnTo>
                    <a:pt x="1489414" y="245703"/>
                  </a:lnTo>
                  <a:lnTo>
                    <a:pt x="1735117" y="0"/>
                  </a:lnTo>
                  <a:lnTo>
                    <a:pt x="1990952" y="255835"/>
                  </a:lnTo>
                  <a:lnTo>
                    <a:pt x="1973221" y="276099"/>
                  </a:lnTo>
                  <a:lnTo>
                    <a:pt x="1735117" y="40528"/>
                  </a:lnTo>
                  <a:close/>
                </a:path>
              </a:pathLst>
            </a:custGeom>
            <a:grpFill/>
            <a:ln w="25320" cap="flat">
              <a:noFill/>
              <a:prstDash val="solid"/>
              <a:miter/>
            </a:ln>
          </p:spPr>
          <p:txBody>
            <a:bodyPr rtlCol="0" anchor="ctr"/>
            <a:lstStyle/>
            <a:p>
              <a:endParaRPr lang="en-US" dirty="0"/>
            </a:p>
          </p:txBody>
        </p:sp>
        <p:sp>
          <p:nvSpPr>
            <p:cNvPr id="15" name="Freeform: Shape 14">
              <a:extLst>
                <a:ext uri="{FF2B5EF4-FFF2-40B4-BE49-F238E27FC236}">
                  <a16:creationId xmlns:a16="http://schemas.microsoft.com/office/drawing/2014/main" id="{24A69059-7C49-49C6-B071-F2A9B558E02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267504" y="2993660"/>
              <a:ext cx="1990951" cy="286230"/>
            </a:xfrm>
            <a:custGeom>
              <a:avLst/>
              <a:gdLst>
                <a:gd name="connsiteX0" fmla="*/ 1489414 w 1990951"/>
                <a:gd name="connsiteY0" fmla="*/ 286231 h 286230"/>
                <a:gd name="connsiteX1" fmla="*/ 1243712 w 1990951"/>
                <a:gd name="connsiteY1" fmla="*/ 40528 h 286230"/>
                <a:gd name="connsiteX2" fmla="*/ 995476 w 1990951"/>
                <a:gd name="connsiteY2" fmla="*/ 286231 h 286230"/>
                <a:gd name="connsiteX3" fmla="*/ 749773 w 1990951"/>
                <a:gd name="connsiteY3" fmla="*/ 40528 h 286230"/>
                <a:gd name="connsiteX4" fmla="*/ 504071 w 1990951"/>
                <a:gd name="connsiteY4" fmla="*/ 286231 h 286230"/>
                <a:gd name="connsiteX5" fmla="*/ 255835 w 1990951"/>
                <a:gd name="connsiteY5" fmla="*/ 40528 h 286230"/>
                <a:gd name="connsiteX6" fmla="*/ 20264 w 1990951"/>
                <a:gd name="connsiteY6" fmla="*/ 276099 h 286230"/>
                <a:gd name="connsiteX7" fmla="*/ 0 w 1990951"/>
                <a:gd name="connsiteY7" fmla="*/ 258368 h 286230"/>
                <a:gd name="connsiteX8" fmla="*/ 255835 w 1990951"/>
                <a:gd name="connsiteY8" fmla="*/ 0 h 286230"/>
                <a:gd name="connsiteX9" fmla="*/ 504071 w 1990951"/>
                <a:gd name="connsiteY9" fmla="*/ 248236 h 286230"/>
                <a:gd name="connsiteX10" fmla="*/ 749773 w 1990951"/>
                <a:gd name="connsiteY10" fmla="*/ 0 h 286230"/>
                <a:gd name="connsiteX11" fmla="*/ 995476 w 1990951"/>
                <a:gd name="connsiteY11" fmla="*/ 248236 h 286230"/>
                <a:gd name="connsiteX12" fmla="*/ 1243712 w 1990951"/>
                <a:gd name="connsiteY12" fmla="*/ 0 h 286230"/>
                <a:gd name="connsiteX13" fmla="*/ 1489414 w 1990951"/>
                <a:gd name="connsiteY13" fmla="*/ 248236 h 286230"/>
                <a:gd name="connsiteX14" fmla="*/ 1735117 w 1990951"/>
                <a:gd name="connsiteY14" fmla="*/ 0 h 286230"/>
                <a:gd name="connsiteX15" fmla="*/ 1990952 w 1990951"/>
                <a:gd name="connsiteY15" fmla="*/ 258368 h 286230"/>
                <a:gd name="connsiteX16" fmla="*/ 1973221 w 1990951"/>
                <a:gd name="connsiteY16" fmla="*/ 276099 h 286230"/>
                <a:gd name="connsiteX17" fmla="*/ 1735117 w 1990951"/>
                <a:gd name="connsiteY17" fmla="*/ 40528 h 286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90951" h="286230">
                  <a:moveTo>
                    <a:pt x="1489414" y="286231"/>
                  </a:moveTo>
                  <a:lnTo>
                    <a:pt x="1243712" y="40528"/>
                  </a:lnTo>
                  <a:lnTo>
                    <a:pt x="995476" y="286231"/>
                  </a:lnTo>
                  <a:lnTo>
                    <a:pt x="749773" y="40528"/>
                  </a:lnTo>
                  <a:lnTo>
                    <a:pt x="504071" y="286231"/>
                  </a:lnTo>
                  <a:lnTo>
                    <a:pt x="255835" y="40528"/>
                  </a:lnTo>
                  <a:lnTo>
                    <a:pt x="20264" y="276099"/>
                  </a:lnTo>
                  <a:lnTo>
                    <a:pt x="0" y="258368"/>
                  </a:lnTo>
                  <a:lnTo>
                    <a:pt x="255835" y="0"/>
                  </a:lnTo>
                  <a:lnTo>
                    <a:pt x="504071" y="248236"/>
                  </a:lnTo>
                  <a:lnTo>
                    <a:pt x="749773" y="0"/>
                  </a:lnTo>
                  <a:lnTo>
                    <a:pt x="995476" y="248236"/>
                  </a:lnTo>
                  <a:lnTo>
                    <a:pt x="1243712" y="0"/>
                  </a:lnTo>
                  <a:lnTo>
                    <a:pt x="1489414" y="248236"/>
                  </a:lnTo>
                  <a:lnTo>
                    <a:pt x="1735117" y="0"/>
                  </a:lnTo>
                  <a:lnTo>
                    <a:pt x="1990952" y="258368"/>
                  </a:lnTo>
                  <a:lnTo>
                    <a:pt x="1973221" y="276099"/>
                  </a:lnTo>
                  <a:lnTo>
                    <a:pt x="1735117" y="40528"/>
                  </a:lnTo>
                  <a:close/>
                </a:path>
              </a:pathLst>
            </a:custGeom>
            <a:grpFill/>
            <a:ln w="25320" cap="flat">
              <a:noFill/>
              <a:prstDash val="solid"/>
              <a:miter/>
            </a:ln>
          </p:spPr>
          <p:txBody>
            <a:bodyPr rtlCol="0" anchor="ctr"/>
            <a:lstStyle/>
            <a:p>
              <a:endParaRPr lang="en-US"/>
            </a:p>
          </p:txBody>
        </p:sp>
      </p:grpSp>
      <p:sp>
        <p:nvSpPr>
          <p:cNvPr id="17" name="Oval 16">
            <a:extLst>
              <a:ext uri="{FF2B5EF4-FFF2-40B4-BE49-F238E27FC236}">
                <a16:creationId xmlns:a16="http://schemas.microsoft.com/office/drawing/2014/main" id="{89D16701-DA76-4F72-BB63-E2C3FFBDFE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695" y="4752208"/>
            <a:ext cx="273765" cy="365021"/>
          </a:xfrm>
          <a:prstGeom prst="ellipse">
            <a:avLst/>
          </a:prstGeom>
          <a:solidFill>
            <a:srgbClr val="FFFFFF"/>
          </a:solidFill>
          <a:ln w="285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9" name="Oval 18">
            <a:extLst>
              <a:ext uri="{FF2B5EF4-FFF2-40B4-BE49-F238E27FC236}">
                <a16:creationId xmlns:a16="http://schemas.microsoft.com/office/drawing/2014/main" id="{1CC28BE1-9DC6-43FE-9582-39F091098D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695" y="4752208"/>
            <a:ext cx="273765" cy="365021"/>
          </a:xfrm>
          <a:prstGeom prst="ellipse">
            <a:avLst/>
          </a:prstGeom>
          <a:solidFill>
            <a:schemeClr val="accent6">
              <a:alpha val="3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21" name="Graphic 4">
            <a:extLst>
              <a:ext uri="{FF2B5EF4-FFF2-40B4-BE49-F238E27FC236}">
                <a16:creationId xmlns:a16="http://schemas.microsoft.com/office/drawing/2014/main" id="{AF9AF3F3-CE0C-4125-BDD7-346487FA0B40}"/>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082214" y="5539935"/>
            <a:ext cx="731374" cy="975171"/>
            <a:chOff x="5829300" y="3162300"/>
            <a:chExt cx="532256" cy="532257"/>
          </a:xfrm>
          <a:solidFill>
            <a:schemeClr val="bg1"/>
          </a:solidFill>
        </p:grpSpPr>
        <p:sp>
          <p:nvSpPr>
            <p:cNvPr id="22" name="Freeform: Shape 21">
              <a:extLst>
                <a:ext uri="{FF2B5EF4-FFF2-40B4-BE49-F238E27FC236}">
                  <a16:creationId xmlns:a16="http://schemas.microsoft.com/office/drawing/2014/main" id="{B31DFBFA-CF4D-4940-9086-26F83E5C6BB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9208" y="3192208"/>
              <a:ext cx="112966" cy="112966"/>
            </a:xfrm>
            <a:custGeom>
              <a:avLst/>
              <a:gdLst>
                <a:gd name="connsiteX0" fmla="*/ 112967 w 112966"/>
                <a:gd name="connsiteY0" fmla="*/ 0 h 112966"/>
                <a:gd name="connsiteX1" fmla="*/ 0 w 112966"/>
                <a:gd name="connsiteY1" fmla="*/ 112967 h 112966"/>
                <a:gd name="connsiteX2" fmla="*/ 112967 w 112966"/>
                <a:gd name="connsiteY2" fmla="*/ 0 h 112966"/>
              </a:gdLst>
              <a:ahLst/>
              <a:cxnLst>
                <a:cxn ang="0">
                  <a:pos x="connsiteX0" y="connsiteY0"/>
                </a:cxn>
                <a:cxn ang="0">
                  <a:pos x="connsiteX1" y="connsiteY1"/>
                </a:cxn>
                <a:cxn ang="0">
                  <a:pos x="connsiteX2" y="connsiteY2"/>
                </a:cxn>
              </a:cxnLst>
              <a:rect l="l" t="t" r="r" b="b"/>
              <a:pathLst>
                <a:path w="112966" h="112966">
                  <a:moveTo>
                    <a:pt x="112967" y="0"/>
                  </a:moveTo>
                  <a:lnTo>
                    <a:pt x="0" y="112967"/>
                  </a:lnTo>
                  <a:cubicBezTo>
                    <a:pt x="25356" y="64747"/>
                    <a:pt x="64747" y="25356"/>
                    <a:pt x="112967" y="0"/>
                  </a:cubicBezTo>
                  <a:close/>
                </a:path>
              </a:pathLst>
            </a:custGeom>
            <a:grp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27854033-BD20-4C77-8C5B-048F4B3BDD0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31205" y="3164205"/>
              <a:ext cx="230314" cy="230314"/>
            </a:xfrm>
            <a:custGeom>
              <a:avLst/>
              <a:gdLst>
                <a:gd name="connsiteX0" fmla="*/ 230314 w 230314"/>
                <a:gd name="connsiteY0" fmla="*/ 0 h 230314"/>
                <a:gd name="connsiteX1" fmla="*/ 0 w 230314"/>
                <a:gd name="connsiteY1" fmla="*/ 230314 h 230314"/>
                <a:gd name="connsiteX2" fmla="*/ 3524 w 230314"/>
                <a:gd name="connsiteY2" fmla="*/ 209550 h 230314"/>
                <a:gd name="connsiteX3" fmla="*/ 209550 w 230314"/>
                <a:gd name="connsiteY3" fmla="*/ 3524 h 230314"/>
                <a:gd name="connsiteX4" fmla="*/ 230314 w 230314"/>
                <a:gd name="connsiteY4" fmla="*/ 0 h 230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0314" h="230314">
                  <a:moveTo>
                    <a:pt x="230314" y="0"/>
                  </a:moveTo>
                  <a:lnTo>
                    <a:pt x="0" y="230314"/>
                  </a:lnTo>
                  <a:cubicBezTo>
                    <a:pt x="953" y="223361"/>
                    <a:pt x="2095" y="216408"/>
                    <a:pt x="3524" y="209550"/>
                  </a:cubicBezTo>
                  <a:lnTo>
                    <a:pt x="209550" y="3524"/>
                  </a:lnTo>
                  <a:cubicBezTo>
                    <a:pt x="216408" y="2095"/>
                    <a:pt x="223361" y="953"/>
                    <a:pt x="230314" y="0"/>
                  </a:cubicBezTo>
                  <a:close/>
                </a:path>
              </a:pathLst>
            </a:custGeom>
            <a:grp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BC93AA74-BEB3-444F-835B-7AA6ECE617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29300" y="3162300"/>
              <a:ext cx="294131" cy="294131"/>
            </a:xfrm>
            <a:custGeom>
              <a:avLst/>
              <a:gdLst>
                <a:gd name="connsiteX0" fmla="*/ 294132 w 294131"/>
                <a:gd name="connsiteY0" fmla="*/ 1238 h 294131"/>
                <a:gd name="connsiteX1" fmla="*/ 1238 w 294131"/>
                <a:gd name="connsiteY1" fmla="*/ 294132 h 294131"/>
                <a:gd name="connsiteX2" fmla="*/ 0 w 294131"/>
                <a:gd name="connsiteY2" fmla="*/ 278225 h 294131"/>
                <a:gd name="connsiteX3" fmla="*/ 278225 w 294131"/>
                <a:gd name="connsiteY3" fmla="*/ 0 h 294131"/>
                <a:gd name="connsiteX4" fmla="*/ 294132 w 294131"/>
                <a:gd name="connsiteY4" fmla="*/ 1238 h 2941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4131" h="294131">
                  <a:moveTo>
                    <a:pt x="294132" y="1238"/>
                  </a:moveTo>
                  <a:lnTo>
                    <a:pt x="1238" y="294132"/>
                  </a:lnTo>
                  <a:cubicBezTo>
                    <a:pt x="667" y="288893"/>
                    <a:pt x="0" y="283559"/>
                    <a:pt x="0" y="278225"/>
                  </a:cubicBezTo>
                  <a:lnTo>
                    <a:pt x="278225" y="0"/>
                  </a:lnTo>
                  <a:cubicBezTo>
                    <a:pt x="283559" y="0"/>
                    <a:pt x="288893" y="667"/>
                    <a:pt x="294132" y="1238"/>
                  </a:cubicBezTo>
                  <a:close/>
                </a:path>
              </a:pathLst>
            </a:custGeom>
            <a:grp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F00DF1C9-6952-4704-B8B3-95406E18E4C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37205" y="3170110"/>
              <a:ext cx="337184" cy="337280"/>
            </a:xfrm>
            <a:custGeom>
              <a:avLst/>
              <a:gdLst>
                <a:gd name="connsiteX0" fmla="*/ 337185 w 337184"/>
                <a:gd name="connsiteY0" fmla="*/ 3905 h 337280"/>
                <a:gd name="connsiteX1" fmla="*/ 3810 w 337184"/>
                <a:gd name="connsiteY1" fmla="*/ 337280 h 337280"/>
                <a:gd name="connsiteX2" fmla="*/ 0 w 337184"/>
                <a:gd name="connsiteY2" fmla="*/ 323850 h 337280"/>
                <a:gd name="connsiteX3" fmla="*/ 323850 w 337184"/>
                <a:gd name="connsiteY3" fmla="*/ 0 h 337280"/>
                <a:gd name="connsiteX4" fmla="*/ 337185 w 337184"/>
                <a:gd name="connsiteY4" fmla="*/ 3905 h 337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7184" h="337280">
                  <a:moveTo>
                    <a:pt x="337185" y="3905"/>
                  </a:moveTo>
                  <a:lnTo>
                    <a:pt x="3810" y="337280"/>
                  </a:lnTo>
                  <a:cubicBezTo>
                    <a:pt x="2381" y="332899"/>
                    <a:pt x="1143" y="328422"/>
                    <a:pt x="0" y="323850"/>
                  </a:cubicBezTo>
                  <a:lnTo>
                    <a:pt x="323850" y="0"/>
                  </a:lnTo>
                  <a:cubicBezTo>
                    <a:pt x="328327" y="1715"/>
                    <a:pt x="332804" y="2477"/>
                    <a:pt x="337185" y="3905"/>
                  </a:cubicBezTo>
                  <a:close/>
                </a:path>
              </a:pathLst>
            </a:custGeom>
            <a:grp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B34783FD-297C-40D2-964B-DBAE4DE2835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3207" y="3186207"/>
              <a:ext cx="364617" cy="364617"/>
            </a:xfrm>
            <a:custGeom>
              <a:avLst/>
              <a:gdLst>
                <a:gd name="connsiteX0" fmla="*/ 364617 w 364617"/>
                <a:gd name="connsiteY0" fmla="*/ 5620 h 364617"/>
                <a:gd name="connsiteX1" fmla="*/ 5620 w 364617"/>
                <a:gd name="connsiteY1" fmla="*/ 364617 h 364617"/>
                <a:gd name="connsiteX2" fmla="*/ 0 w 364617"/>
                <a:gd name="connsiteY2" fmla="*/ 353187 h 364617"/>
                <a:gd name="connsiteX3" fmla="*/ 353187 w 364617"/>
                <a:gd name="connsiteY3" fmla="*/ 0 h 364617"/>
                <a:gd name="connsiteX4" fmla="*/ 364617 w 364617"/>
                <a:gd name="connsiteY4" fmla="*/ 5620 h 3646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4617" h="364617">
                  <a:moveTo>
                    <a:pt x="364617" y="5620"/>
                  </a:moveTo>
                  <a:lnTo>
                    <a:pt x="5620" y="364617"/>
                  </a:lnTo>
                  <a:cubicBezTo>
                    <a:pt x="3620" y="360902"/>
                    <a:pt x="1715" y="357092"/>
                    <a:pt x="0" y="353187"/>
                  </a:cubicBezTo>
                  <a:lnTo>
                    <a:pt x="353187" y="0"/>
                  </a:lnTo>
                  <a:cubicBezTo>
                    <a:pt x="357092" y="1715"/>
                    <a:pt x="360902" y="3715"/>
                    <a:pt x="364617" y="5620"/>
                  </a:cubicBezTo>
                  <a:close/>
                </a:path>
              </a:pathLst>
            </a:custGeom>
            <a:grp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DE621623-0357-4FD5-A1AC-40050102595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75305" y="3208305"/>
              <a:ext cx="380238" cy="380238"/>
            </a:xfrm>
            <a:custGeom>
              <a:avLst/>
              <a:gdLst>
                <a:gd name="connsiteX0" fmla="*/ 380238 w 380238"/>
                <a:gd name="connsiteY0" fmla="*/ 7239 h 380238"/>
                <a:gd name="connsiteX1" fmla="*/ 7239 w 380238"/>
                <a:gd name="connsiteY1" fmla="*/ 380238 h 380238"/>
                <a:gd name="connsiteX2" fmla="*/ 0 w 380238"/>
                <a:gd name="connsiteY2" fmla="*/ 370713 h 380238"/>
                <a:gd name="connsiteX3" fmla="*/ 370237 w 380238"/>
                <a:gd name="connsiteY3" fmla="*/ 0 h 380238"/>
                <a:gd name="connsiteX4" fmla="*/ 380238 w 380238"/>
                <a:gd name="connsiteY4" fmla="*/ 7239 h 380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0238" h="380238">
                  <a:moveTo>
                    <a:pt x="380238" y="7239"/>
                  </a:moveTo>
                  <a:lnTo>
                    <a:pt x="7239" y="380238"/>
                  </a:lnTo>
                  <a:cubicBezTo>
                    <a:pt x="4763" y="377000"/>
                    <a:pt x="2381" y="373571"/>
                    <a:pt x="0" y="370713"/>
                  </a:cubicBezTo>
                  <a:lnTo>
                    <a:pt x="370237" y="0"/>
                  </a:lnTo>
                  <a:cubicBezTo>
                    <a:pt x="373571" y="2381"/>
                    <a:pt x="377000" y="4763"/>
                    <a:pt x="380238" y="7239"/>
                  </a:cubicBezTo>
                  <a:close/>
                </a:path>
              </a:pathLst>
            </a:custGeom>
            <a:grp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024F346E-10A0-458F-A9CA-8C0079472F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02832" y="3235832"/>
              <a:ext cx="385191" cy="385191"/>
            </a:xfrm>
            <a:custGeom>
              <a:avLst/>
              <a:gdLst>
                <a:gd name="connsiteX0" fmla="*/ 380905 w 385191"/>
                <a:gd name="connsiteY0" fmla="*/ 4286 h 385191"/>
                <a:gd name="connsiteX1" fmla="*/ 385191 w 385191"/>
                <a:gd name="connsiteY1" fmla="*/ 8573 h 385191"/>
                <a:gd name="connsiteX2" fmla="*/ 8573 w 385191"/>
                <a:gd name="connsiteY2" fmla="*/ 385191 h 385191"/>
                <a:gd name="connsiteX3" fmla="*/ 4286 w 385191"/>
                <a:gd name="connsiteY3" fmla="*/ 380905 h 385191"/>
                <a:gd name="connsiteX4" fmla="*/ 0 w 385191"/>
                <a:gd name="connsiteY4" fmla="*/ 376523 h 385191"/>
                <a:gd name="connsiteX5" fmla="*/ 376523 w 385191"/>
                <a:gd name="connsiteY5" fmla="*/ 0 h 385191"/>
                <a:gd name="connsiteX6" fmla="*/ 380905 w 385191"/>
                <a:gd name="connsiteY6" fmla="*/ 4286 h 385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191" h="385191">
                  <a:moveTo>
                    <a:pt x="380905" y="4286"/>
                  </a:moveTo>
                  <a:lnTo>
                    <a:pt x="385191" y="8573"/>
                  </a:lnTo>
                  <a:lnTo>
                    <a:pt x="8573" y="385191"/>
                  </a:lnTo>
                  <a:lnTo>
                    <a:pt x="4286" y="380905"/>
                  </a:lnTo>
                  <a:cubicBezTo>
                    <a:pt x="2762" y="379476"/>
                    <a:pt x="1334" y="377952"/>
                    <a:pt x="0" y="376523"/>
                  </a:cubicBezTo>
                  <a:lnTo>
                    <a:pt x="376523" y="0"/>
                  </a:lnTo>
                  <a:cubicBezTo>
                    <a:pt x="377952" y="1334"/>
                    <a:pt x="379476" y="2667"/>
                    <a:pt x="380905" y="4286"/>
                  </a:cubicBezTo>
                  <a:close/>
                </a:path>
              </a:pathLst>
            </a:custGeom>
            <a:grp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7937A2F7-01A9-47F3-BED6-B61D998408A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35789" y="3268313"/>
              <a:ext cx="379761" cy="380237"/>
            </a:xfrm>
            <a:custGeom>
              <a:avLst/>
              <a:gdLst>
                <a:gd name="connsiteX0" fmla="*/ 372428 w 379761"/>
                <a:gd name="connsiteY0" fmla="*/ 0 h 380237"/>
                <a:gd name="connsiteX1" fmla="*/ 379762 w 379761"/>
                <a:gd name="connsiteY1" fmla="*/ 9525 h 380237"/>
                <a:gd name="connsiteX2" fmla="*/ 9525 w 379761"/>
                <a:gd name="connsiteY2" fmla="*/ 380238 h 380237"/>
                <a:gd name="connsiteX3" fmla="*/ 0 w 379761"/>
                <a:gd name="connsiteY3" fmla="*/ 372904 h 380237"/>
              </a:gdLst>
              <a:ahLst/>
              <a:cxnLst>
                <a:cxn ang="0">
                  <a:pos x="connsiteX0" y="connsiteY0"/>
                </a:cxn>
                <a:cxn ang="0">
                  <a:pos x="connsiteX1" y="connsiteY1"/>
                </a:cxn>
                <a:cxn ang="0">
                  <a:pos x="connsiteX2" y="connsiteY2"/>
                </a:cxn>
                <a:cxn ang="0">
                  <a:pos x="connsiteX3" y="connsiteY3"/>
                </a:cxn>
              </a:cxnLst>
              <a:rect l="l" t="t" r="r" b="b"/>
              <a:pathLst>
                <a:path w="379761" h="380237">
                  <a:moveTo>
                    <a:pt x="372428" y="0"/>
                  </a:moveTo>
                  <a:cubicBezTo>
                    <a:pt x="374999" y="3239"/>
                    <a:pt x="377381" y="6572"/>
                    <a:pt x="379762" y="9525"/>
                  </a:cubicBezTo>
                  <a:lnTo>
                    <a:pt x="9525" y="380238"/>
                  </a:lnTo>
                  <a:cubicBezTo>
                    <a:pt x="6096" y="377857"/>
                    <a:pt x="2762" y="375476"/>
                    <a:pt x="0" y="372904"/>
                  </a:cubicBezTo>
                  <a:close/>
                </a:path>
              </a:pathLst>
            </a:custGeom>
            <a:grp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5B44DAF8-5073-441A-82E1-180385D35F2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2841" y="3305841"/>
              <a:ext cx="364807" cy="364807"/>
            </a:xfrm>
            <a:custGeom>
              <a:avLst/>
              <a:gdLst>
                <a:gd name="connsiteX0" fmla="*/ 359188 w 364807"/>
                <a:gd name="connsiteY0" fmla="*/ 0 h 364807"/>
                <a:gd name="connsiteX1" fmla="*/ 364808 w 364807"/>
                <a:gd name="connsiteY1" fmla="*/ 11621 h 364807"/>
                <a:gd name="connsiteX2" fmla="*/ 11621 w 364807"/>
                <a:gd name="connsiteY2" fmla="*/ 364808 h 364807"/>
                <a:gd name="connsiteX3" fmla="*/ 0 w 364807"/>
                <a:gd name="connsiteY3" fmla="*/ 359188 h 364807"/>
              </a:gdLst>
              <a:ahLst/>
              <a:cxnLst>
                <a:cxn ang="0">
                  <a:pos x="connsiteX0" y="connsiteY0"/>
                </a:cxn>
                <a:cxn ang="0">
                  <a:pos x="connsiteX1" y="connsiteY1"/>
                </a:cxn>
                <a:cxn ang="0">
                  <a:pos x="connsiteX2" y="connsiteY2"/>
                </a:cxn>
                <a:cxn ang="0">
                  <a:pos x="connsiteX3" y="connsiteY3"/>
                </a:cxn>
              </a:cxnLst>
              <a:rect l="l" t="t" r="r" b="b"/>
              <a:pathLst>
                <a:path w="364807" h="364807">
                  <a:moveTo>
                    <a:pt x="359188" y="0"/>
                  </a:moveTo>
                  <a:cubicBezTo>
                    <a:pt x="361188" y="3905"/>
                    <a:pt x="362998" y="7715"/>
                    <a:pt x="364808" y="11621"/>
                  </a:cubicBezTo>
                  <a:lnTo>
                    <a:pt x="11621" y="364808"/>
                  </a:lnTo>
                  <a:cubicBezTo>
                    <a:pt x="7715" y="362998"/>
                    <a:pt x="3905" y="361188"/>
                    <a:pt x="0" y="359188"/>
                  </a:cubicBezTo>
                  <a:close/>
                </a:path>
              </a:pathLst>
            </a:custGeom>
            <a:grp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52B0413D-0E36-4A90-8E6A-9EDC676A607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16370" y="3349466"/>
              <a:ext cx="337280" cy="337280"/>
            </a:xfrm>
            <a:custGeom>
              <a:avLst/>
              <a:gdLst>
                <a:gd name="connsiteX0" fmla="*/ 333470 w 337280"/>
                <a:gd name="connsiteY0" fmla="*/ 0 h 337280"/>
                <a:gd name="connsiteX1" fmla="*/ 337280 w 337280"/>
                <a:gd name="connsiteY1" fmla="*/ 13430 h 337280"/>
                <a:gd name="connsiteX2" fmla="*/ 13430 w 337280"/>
                <a:gd name="connsiteY2" fmla="*/ 337280 h 337280"/>
                <a:gd name="connsiteX3" fmla="*/ 0 w 337280"/>
                <a:gd name="connsiteY3" fmla="*/ 333470 h 337280"/>
              </a:gdLst>
              <a:ahLst/>
              <a:cxnLst>
                <a:cxn ang="0">
                  <a:pos x="connsiteX0" y="connsiteY0"/>
                </a:cxn>
                <a:cxn ang="0">
                  <a:pos x="connsiteX1" y="connsiteY1"/>
                </a:cxn>
                <a:cxn ang="0">
                  <a:pos x="connsiteX2" y="connsiteY2"/>
                </a:cxn>
                <a:cxn ang="0">
                  <a:pos x="connsiteX3" y="connsiteY3"/>
                </a:cxn>
              </a:cxnLst>
              <a:rect l="l" t="t" r="r" b="b"/>
              <a:pathLst>
                <a:path w="337280" h="337280">
                  <a:moveTo>
                    <a:pt x="333470" y="0"/>
                  </a:moveTo>
                  <a:cubicBezTo>
                    <a:pt x="334899" y="4382"/>
                    <a:pt x="336137" y="8858"/>
                    <a:pt x="337280" y="13430"/>
                  </a:cubicBezTo>
                  <a:lnTo>
                    <a:pt x="13430" y="337280"/>
                  </a:lnTo>
                  <a:cubicBezTo>
                    <a:pt x="8858" y="336137"/>
                    <a:pt x="4382" y="334899"/>
                    <a:pt x="0" y="333470"/>
                  </a:cubicBezTo>
                  <a:close/>
                </a:path>
              </a:pathLst>
            </a:custGeom>
            <a:grp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86059ECF-0D50-48AD-B67A-645EC29D336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67329" y="3400425"/>
              <a:ext cx="294227" cy="294132"/>
            </a:xfrm>
            <a:custGeom>
              <a:avLst/>
              <a:gdLst>
                <a:gd name="connsiteX0" fmla="*/ 292989 w 294227"/>
                <a:gd name="connsiteY0" fmla="*/ 0 h 294132"/>
                <a:gd name="connsiteX1" fmla="*/ 294227 w 294227"/>
                <a:gd name="connsiteY1" fmla="*/ 15907 h 294132"/>
                <a:gd name="connsiteX2" fmla="*/ 15907 w 294227"/>
                <a:gd name="connsiteY2" fmla="*/ 294132 h 294132"/>
                <a:gd name="connsiteX3" fmla="*/ 0 w 294227"/>
                <a:gd name="connsiteY3" fmla="*/ 292894 h 294132"/>
              </a:gdLst>
              <a:ahLst/>
              <a:cxnLst>
                <a:cxn ang="0">
                  <a:pos x="connsiteX0" y="connsiteY0"/>
                </a:cxn>
                <a:cxn ang="0">
                  <a:pos x="connsiteX1" y="connsiteY1"/>
                </a:cxn>
                <a:cxn ang="0">
                  <a:pos x="connsiteX2" y="connsiteY2"/>
                </a:cxn>
                <a:cxn ang="0">
                  <a:pos x="connsiteX3" y="connsiteY3"/>
                </a:cxn>
              </a:cxnLst>
              <a:rect l="l" t="t" r="r" b="b"/>
              <a:pathLst>
                <a:path w="294227" h="294132">
                  <a:moveTo>
                    <a:pt x="292989" y="0"/>
                  </a:moveTo>
                  <a:cubicBezTo>
                    <a:pt x="293561" y="5334"/>
                    <a:pt x="293942" y="10668"/>
                    <a:pt x="294227" y="15907"/>
                  </a:cubicBezTo>
                  <a:lnTo>
                    <a:pt x="15907" y="294132"/>
                  </a:lnTo>
                  <a:cubicBezTo>
                    <a:pt x="10668" y="294132"/>
                    <a:pt x="5334" y="293465"/>
                    <a:pt x="0" y="292894"/>
                  </a:cubicBezTo>
                  <a:close/>
                </a:path>
              </a:pathLst>
            </a:custGeom>
            <a:grp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B394906F-6BF2-447E-9886-F12708E1289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29337" y="3462337"/>
              <a:ext cx="230314" cy="230314"/>
            </a:xfrm>
            <a:custGeom>
              <a:avLst/>
              <a:gdLst>
                <a:gd name="connsiteX0" fmla="*/ 230315 w 230314"/>
                <a:gd name="connsiteY0" fmla="*/ 0 h 230314"/>
                <a:gd name="connsiteX1" fmla="*/ 226886 w 230314"/>
                <a:gd name="connsiteY1" fmla="*/ 20574 h 230314"/>
                <a:gd name="connsiteX2" fmla="*/ 20669 w 230314"/>
                <a:gd name="connsiteY2" fmla="*/ 226790 h 230314"/>
                <a:gd name="connsiteX3" fmla="*/ 0 w 230314"/>
                <a:gd name="connsiteY3" fmla="*/ 230315 h 230314"/>
              </a:gdLst>
              <a:ahLst/>
              <a:cxnLst>
                <a:cxn ang="0">
                  <a:pos x="connsiteX0" y="connsiteY0"/>
                </a:cxn>
                <a:cxn ang="0">
                  <a:pos x="connsiteX1" y="connsiteY1"/>
                </a:cxn>
                <a:cxn ang="0">
                  <a:pos x="connsiteX2" y="connsiteY2"/>
                </a:cxn>
                <a:cxn ang="0">
                  <a:pos x="connsiteX3" y="connsiteY3"/>
                </a:cxn>
              </a:cxnLst>
              <a:rect l="l" t="t" r="r" b="b"/>
              <a:pathLst>
                <a:path w="230314" h="230314">
                  <a:moveTo>
                    <a:pt x="230315" y="0"/>
                  </a:moveTo>
                  <a:cubicBezTo>
                    <a:pt x="229457" y="6953"/>
                    <a:pt x="228314" y="13716"/>
                    <a:pt x="226886" y="20574"/>
                  </a:cubicBezTo>
                  <a:lnTo>
                    <a:pt x="20669" y="226790"/>
                  </a:lnTo>
                  <a:cubicBezTo>
                    <a:pt x="13811" y="228314"/>
                    <a:pt x="6953" y="229457"/>
                    <a:pt x="0" y="230315"/>
                  </a:cubicBezTo>
                  <a:close/>
                </a:path>
              </a:pathLst>
            </a:custGeom>
            <a:grp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A45EB96B-215A-4EBF-A594-2B082223393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18682" y="3551682"/>
              <a:ext cx="112871" cy="112871"/>
            </a:xfrm>
            <a:custGeom>
              <a:avLst/>
              <a:gdLst>
                <a:gd name="connsiteX0" fmla="*/ 112871 w 112871"/>
                <a:gd name="connsiteY0" fmla="*/ 0 h 112871"/>
                <a:gd name="connsiteX1" fmla="*/ 0 w 112871"/>
                <a:gd name="connsiteY1" fmla="*/ 112871 h 112871"/>
              </a:gdLst>
              <a:ahLst/>
              <a:cxnLst>
                <a:cxn ang="0">
                  <a:pos x="connsiteX0" y="connsiteY0"/>
                </a:cxn>
                <a:cxn ang="0">
                  <a:pos x="connsiteX1" y="connsiteY1"/>
                </a:cxn>
              </a:cxnLst>
              <a:rect l="l" t="t" r="r" b="b"/>
              <a:pathLst>
                <a:path w="112871" h="112871">
                  <a:moveTo>
                    <a:pt x="112871" y="0"/>
                  </a:moveTo>
                  <a:cubicBezTo>
                    <a:pt x="87618" y="48239"/>
                    <a:pt x="48239" y="87618"/>
                    <a:pt x="0" y="112871"/>
                  </a:cubicBezTo>
                  <a:close/>
                </a:path>
              </a:pathLst>
            </a:custGeom>
            <a:grpFill/>
            <a:ln w="9525" cap="flat">
              <a:noFill/>
              <a:prstDash val="solid"/>
              <a:miter/>
            </a:ln>
          </p:spPr>
          <p:txBody>
            <a:bodyPr rtlCol="0" anchor="ctr"/>
            <a:lstStyle/>
            <a:p>
              <a:endParaRPr lang="en-US" dirty="0"/>
            </a:p>
          </p:txBody>
        </p:sp>
      </p:grpSp>
      <p:graphicFrame>
        <p:nvGraphicFramePr>
          <p:cNvPr id="5" name="Content Placeholder 2">
            <a:extLst>
              <a:ext uri="{FF2B5EF4-FFF2-40B4-BE49-F238E27FC236}">
                <a16:creationId xmlns:a16="http://schemas.microsoft.com/office/drawing/2014/main" id="{4409F948-31B3-3A00-0516-C7AE104CE708}"/>
              </a:ext>
            </a:extLst>
          </p:cNvPr>
          <p:cNvGraphicFramePr>
            <a:graphicFrameLocks noGrp="1"/>
          </p:cNvGraphicFramePr>
          <p:nvPr>
            <p:ph idx="1"/>
            <p:extLst>
              <p:ext uri="{D42A27DB-BD31-4B8C-83A1-F6EECF244321}">
                <p14:modId xmlns:p14="http://schemas.microsoft.com/office/powerpoint/2010/main" val="649881065"/>
              </p:ext>
            </p:extLst>
          </p:nvPr>
        </p:nvGraphicFramePr>
        <p:xfrm>
          <a:off x="4113104" y="477540"/>
          <a:ext cx="4726201" cy="587880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B27F356E-30FB-8449-CAFE-49C01B077CAD}"/>
              </a:ext>
            </a:extLst>
          </p:cNvPr>
          <p:cNvPicPr>
            <a:picLocks noChangeAspect="1"/>
          </p:cNvPicPr>
          <p:nvPr/>
        </p:nvPicPr>
        <p:blipFill>
          <a:blip r:embed="rId2"/>
          <a:stretch>
            <a:fillRect/>
          </a:stretch>
        </p:blipFill>
        <p:spPr>
          <a:xfrm>
            <a:off x="287066" y="1749614"/>
            <a:ext cx="3103133" cy="3103133"/>
          </a:xfrm>
          <a:prstGeom prst="rect">
            <a:avLst/>
          </a:prstGeom>
        </p:spPr>
      </p:pic>
      <p:sp>
        <p:nvSpPr>
          <p:cNvPr id="14" name="TextBox 13">
            <a:extLst>
              <a:ext uri="{FF2B5EF4-FFF2-40B4-BE49-F238E27FC236}">
                <a16:creationId xmlns:a16="http://schemas.microsoft.com/office/drawing/2014/main" id="{9A469E41-DC10-7AEC-8286-C6E38A9E1699}"/>
              </a:ext>
            </a:extLst>
          </p:cNvPr>
          <p:cNvSpPr txBox="1"/>
          <p:nvPr/>
        </p:nvSpPr>
        <p:spPr>
          <a:xfrm>
            <a:off x="4216108" y="3300936"/>
            <a:ext cx="4572000" cy="1169551"/>
          </a:xfrm>
          <a:prstGeom prst="rect">
            <a:avLst/>
          </a:prstGeom>
          <a:noFill/>
        </p:spPr>
        <p:txBody>
          <a:bodyPr wrap="square">
            <a:spAutoFit/>
          </a:bodyPr>
          <a:lstStyle/>
          <a:p>
            <a:r>
              <a:rPr kumimoji="0" lang="en-US" sz="3500" b="0" i="0" u="none" strike="noStrike" kern="1200" cap="none" spc="0" normalizeH="0" baseline="0" noProof="0" dirty="0">
                <a:ln>
                  <a:noFill/>
                </a:ln>
                <a:solidFill>
                  <a:srgbClr val="1F497D"/>
                </a:solidFill>
                <a:effectLst/>
                <a:uLnTx/>
                <a:uFillTx/>
                <a:latin typeface="Calibri"/>
                <a:ea typeface="+mj-ea"/>
                <a:cs typeface="+mj-cs"/>
              </a:rPr>
              <a:t>Podiatry: A Career in Foot Health</a:t>
            </a:r>
            <a:endParaRPr lang="en-GB" dirty="0"/>
          </a:p>
        </p:txBody>
      </p:sp>
      <p:pic>
        <p:nvPicPr>
          <p:cNvPr id="2" name="Picture 1">
            <a:extLst>
              <a:ext uri="{FF2B5EF4-FFF2-40B4-BE49-F238E27FC236}">
                <a16:creationId xmlns:a16="http://schemas.microsoft.com/office/drawing/2014/main" id="{AE16570A-A29A-4C30-D7EE-27421A55A182}"/>
              </a:ext>
            </a:extLst>
          </p:cNvPr>
          <p:cNvPicPr>
            <a:picLocks noChangeAspect="1"/>
          </p:cNvPicPr>
          <p:nvPr/>
        </p:nvPicPr>
        <p:blipFill>
          <a:blip r:embed="rId3"/>
          <a:stretch>
            <a:fillRect/>
          </a:stretch>
        </p:blipFill>
        <p:spPr>
          <a:xfrm>
            <a:off x="5122941" y="550947"/>
            <a:ext cx="2538905" cy="1637065"/>
          </a:xfrm>
          <a:prstGeom prst="rect">
            <a:avLst/>
          </a:prstGeom>
        </p:spPr>
      </p:pic>
    </p:spTree>
    <p:extLst>
      <p:ext uri="{BB962C8B-B14F-4D97-AF65-F5344CB8AC3E}">
        <p14:creationId xmlns:p14="http://schemas.microsoft.com/office/powerpoint/2010/main" val="32232887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2E3A99-C473-CFC2-B952-6177829B39C0}"/>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48479A7F-F9C7-B137-5E84-437E7CB4FF5C}"/>
              </a:ext>
            </a:extLst>
          </p:cNvPr>
          <p:cNvPicPr>
            <a:picLocks noChangeAspect="1"/>
          </p:cNvPicPr>
          <p:nvPr/>
        </p:nvPicPr>
        <p:blipFill>
          <a:blip r:embed="rId2"/>
          <a:srcRect l="3853" r="50689" b="-2"/>
          <a:stretch>
            <a:fillRect/>
          </a:stretch>
        </p:blipFill>
        <p:spPr>
          <a:xfrm>
            <a:off x="4474766" y="1"/>
            <a:ext cx="4669234" cy="6856412"/>
          </a:xfrm>
          <a:custGeom>
            <a:avLst/>
            <a:gdLst/>
            <a:ahLst/>
            <a:cxnLst/>
            <a:rect l="l" t="t" r="r" b="b"/>
            <a:pathLst>
              <a:path w="5620032" h="6856412">
                <a:moveTo>
                  <a:pt x="13187" y="0"/>
                </a:moveTo>
                <a:lnTo>
                  <a:pt x="5620032" y="0"/>
                </a:lnTo>
                <a:lnTo>
                  <a:pt x="5620032" y="6856412"/>
                </a:lnTo>
                <a:lnTo>
                  <a:pt x="0" y="6856412"/>
                </a:lnTo>
                <a:lnTo>
                  <a:pt x="64318" y="6298274"/>
                </a:lnTo>
                <a:cubicBezTo>
                  <a:pt x="203221" y="4970220"/>
                  <a:pt x="240510" y="3632077"/>
                  <a:pt x="97152" y="2276000"/>
                </a:cubicBezTo>
                <a:cubicBezTo>
                  <a:pt x="35713" y="1694824"/>
                  <a:pt x="7455" y="1116942"/>
                  <a:pt x="6154" y="541737"/>
                </a:cubicBezTo>
                <a:close/>
              </a:path>
            </a:pathLst>
          </a:custGeom>
        </p:spPr>
      </p:pic>
      <p:sp>
        <p:nvSpPr>
          <p:cNvPr id="4" name="TextBox 3">
            <a:extLst>
              <a:ext uri="{FF2B5EF4-FFF2-40B4-BE49-F238E27FC236}">
                <a16:creationId xmlns:a16="http://schemas.microsoft.com/office/drawing/2014/main" id="{876BD868-CE39-DAAE-BF10-D57BDC182814}"/>
              </a:ext>
            </a:extLst>
          </p:cNvPr>
          <p:cNvSpPr txBox="1"/>
          <p:nvPr/>
        </p:nvSpPr>
        <p:spPr>
          <a:xfrm>
            <a:off x="526025" y="1057410"/>
            <a:ext cx="4572000" cy="569387"/>
          </a:xfrm>
          <a:prstGeom prst="rect">
            <a:avLst/>
          </a:prstGeom>
          <a:noFill/>
        </p:spPr>
        <p:txBody>
          <a:bodyPr wrap="square">
            <a:spAutoFit/>
          </a:bodyPr>
          <a:lstStyle/>
          <a:p>
            <a:r>
              <a:rPr kumimoji="0" lang="en-GB" sz="3100" b="0" i="0" u="none" strike="noStrike" kern="1200" cap="none" spc="0" normalizeH="0" baseline="0" noProof="0" dirty="0">
                <a:ln>
                  <a:noFill/>
                </a:ln>
                <a:solidFill>
                  <a:prstClr val="black"/>
                </a:solidFill>
                <a:effectLst/>
                <a:uLnTx/>
                <a:uFillTx/>
                <a:latin typeface="Calibri"/>
                <a:ea typeface="+mj-ea"/>
                <a:cs typeface="+mj-cs"/>
              </a:rPr>
              <a:t>What is a Podiatrist?</a:t>
            </a:r>
            <a:endParaRPr lang="en-GB" dirty="0"/>
          </a:p>
        </p:txBody>
      </p:sp>
      <p:graphicFrame>
        <p:nvGraphicFramePr>
          <p:cNvPr id="5" name="Content Placeholder 2">
            <a:extLst>
              <a:ext uri="{FF2B5EF4-FFF2-40B4-BE49-F238E27FC236}">
                <a16:creationId xmlns:a16="http://schemas.microsoft.com/office/drawing/2014/main" id="{A830E784-C539-10B3-E851-5422A8C556F1}"/>
              </a:ext>
            </a:extLst>
          </p:cNvPr>
          <p:cNvGraphicFramePr>
            <a:graphicFrameLocks/>
          </p:cNvGraphicFramePr>
          <p:nvPr>
            <p:extLst>
              <p:ext uri="{D42A27DB-BD31-4B8C-83A1-F6EECF244321}">
                <p14:modId xmlns:p14="http://schemas.microsoft.com/office/powerpoint/2010/main" val="3003303058"/>
              </p:ext>
            </p:extLst>
          </p:nvPr>
        </p:nvGraphicFramePr>
        <p:xfrm>
          <a:off x="360759" y="1725562"/>
          <a:ext cx="3993357" cy="39195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6083629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E4A40C-0070-2685-3A48-E93989FEE977}"/>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AC31D067-1289-9F3F-94B8-BC67D8773FFC}"/>
              </a:ext>
            </a:extLst>
          </p:cNvPr>
          <p:cNvSpPr txBox="1"/>
          <p:nvPr/>
        </p:nvSpPr>
        <p:spPr>
          <a:xfrm>
            <a:off x="771525" y="1877962"/>
            <a:ext cx="1971675" cy="2365182"/>
          </a:xfrm>
          <a:prstGeom prst="rect">
            <a:avLst/>
          </a:prstGeom>
          <a:noFill/>
        </p:spPr>
        <p:txBody>
          <a:bodyPr vert="horz" lIns="68580" tIns="34290" rIns="68580" bIns="34290" rtlCol="0" anchor="ctr">
            <a:normAutofit/>
          </a:bodyPr>
          <a:lstStyle/>
          <a:p>
            <a:pPr marL="0" marR="0" lvl="0" indent="0" algn="ctr" defTabSz="685800" rtl="0" eaLnBrk="1" fontAlgn="auto" latinLnBrk="0" hangingPunct="1">
              <a:lnSpc>
                <a:spcPct val="90000"/>
              </a:lnSpc>
              <a:spcBef>
                <a:spcPct val="0"/>
              </a:spcBef>
              <a:spcAft>
                <a:spcPts val="450"/>
              </a:spcAft>
              <a:buClrTx/>
              <a:buSzTx/>
              <a:buFontTx/>
              <a:buNone/>
              <a:tabLst/>
              <a:defRPr/>
            </a:pPr>
            <a:r>
              <a:rPr kumimoji="0" lang="en-US" sz="2700" b="1" i="0" u="none" strike="noStrike" kern="1200" cap="none" spc="0" normalizeH="0" baseline="0" noProof="0" dirty="0">
                <a:ln>
                  <a:noFill/>
                </a:ln>
                <a:solidFill>
                  <a:srgbClr val="FFFFFF"/>
                </a:solidFill>
                <a:effectLst/>
                <a:uLnTx/>
                <a:uFillTx/>
                <a:latin typeface="Calibri Light" panose="020F0302020204030204"/>
                <a:ea typeface="+mn-ea"/>
                <a:cs typeface="+mn-cs"/>
              </a:rPr>
              <a:t>A day in the life A day in the life on a Podiatrist</a:t>
            </a:r>
            <a:endParaRPr kumimoji="0" lang="en-US" sz="2700" b="0" i="0" u="none" strike="noStrike" kern="1200" cap="none" spc="0" normalizeH="0" baseline="0" noProof="0" dirty="0">
              <a:ln>
                <a:noFill/>
              </a:ln>
              <a:solidFill>
                <a:srgbClr val="FFFFFF"/>
              </a:solidFill>
              <a:effectLst/>
              <a:uLnTx/>
              <a:uFillTx/>
              <a:latin typeface="Calibri Light" panose="020F0302020204030204"/>
              <a:ea typeface="+mn-ea"/>
              <a:cs typeface="+mn-cs"/>
            </a:endParaRPr>
          </a:p>
          <a:p>
            <a:pPr marL="0" marR="0" lvl="0" indent="0" algn="ctr" defTabSz="685800" rtl="0" eaLnBrk="1" fontAlgn="auto" latinLnBrk="0" hangingPunct="1">
              <a:lnSpc>
                <a:spcPct val="90000"/>
              </a:lnSpc>
              <a:spcBef>
                <a:spcPct val="0"/>
              </a:spcBef>
              <a:spcAft>
                <a:spcPts val="450"/>
              </a:spcAft>
              <a:buClrTx/>
              <a:buSzTx/>
              <a:buFontTx/>
              <a:buNone/>
              <a:tabLst/>
              <a:defRPr/>
            </a:pPr>
            <a:r>
              <a:rPr kumimoji="0" lang="en-US" sz="2700" b="1" i="0" u="none" strike="noStrike" kern="1200" cap="none" spc="0" normalizeH="0" baseline="0" noProof="0" dirty="0">
                <a:ln>
                  <a:noFill/>
                </a:ln>
                <a:solidFill>
                  <a:srgbClr val="FFFFFF"/>
                </a:solidFill>
                <a:effectLst/>
                <a:uLnTx/>
                <a:uFillTx/>
                <a:latin typeface="Calibri Light" panose="020F0302020204030204"/>
                <a:ea typeface="+mn-ea"/>
                <a:cs typeface="+mn-cs"/>
              </a:rPr>
              <a:t>on a Podiatrist</a:t>
            </a:r>
            <a:endParaRPr kumimoji="0" lang="en-US" sz="2700" b="0" i="0" u="none" strike="noStrike" kern="1200" cap="none" spc="0" normalizeH="0" baseline="0" noProof="0" dirty="0">
              <a:ln>
                <a:noFill/>
              </a:ln>
              <a:solidFill>
                <a:srgbClr val="FFFFFF"/>
              </a:solidFill>
              <a:effectLst/>
              <a:uLnTx/>
              <a:uFillTx/>
              <a:latin typeface="Calibri Light" panose="020F0302020204030204"/>
              <a:ea typeface="+mn-ea"/>
              <a:cs typeface="+mn-cs"/>
            </a:endParaRPr>
          </a:p>
        </p:txBody>
      </p:sp>
      <p:pic>
        <p:nvPicPr>
          <p:cNvPr id="9" name="AHP Day Video">
            <a:hlinkClick r:id="" action="ppaction://media"/>
            <a:extLst>
              <a:ext uri="{FF2B5EF4-FFF2-40B4-BE49-F238E27FC236}">
                <a16:creationId xmlns:a16="http://schemas.microsoft.com/office/drawing/2014/main" id="{AC016D28-4432-A448-5584-988A64D63779}"/>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5224308" y="1339850"/>
            <a:ext cx="2352988" cy="4176554"/>
          </a:xfrm>
          <a:prstGeom prst="rect">
            <a:avLst/>
          </a:prstGeom>
        </p:spPr>
      </p:pic>
      <p:pic>
        <p:nvPicPr>
          <p:cNvPr id="2" name="Picture 1">
            <a:extLst>
              <a:ext uri="{FF2B5EF4-FFF2-40B4-BE49-F238E27FC236}">
                <a16:creationId xmlns:a16="http://schemas.microsoft.com/office/drawing/2014/main" id="{027FB2C6-C3F5-204C-B0C7-1820905BA0C0}"/>
              </a:ext>
            </a:extLst>
          </p:cNvPr>
          <p:cNvPicPr>
            <a:picLocks noChangeAspect="1"/>
          </p:cNvPicPr>
          <p:nvPr/>
        </p:nvPicPr>
        <p:blipFill>
          <a:blip r:embed="rId5"/>
          <a:stretch>
            <a:fillRect/>
          </a:stretch>
        </p:blipFill>
        <p:spPr>
          <a:xfrm>
            <a:off x="1111380" y="1059429"/>
            <a:ext cx="2538905" cy="1637065"/>
          </a:xfrm>
          <a:prstGeom prst="rect">
            <a:avLst/>
          </a:prstGeom>
        </p:spPr>
      </p:pic>
    </p:spTree>
    <p:extLst>
      <p:ext uri="{BB962C8B-B14F-4D97-AF65-F5344CB8AC3E}">
        <p14:creationId xmlns:p14="http://schemas.microsoft.com/office/powerpoint/2010/main" val="125899453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9"/>
                                        </p:tgtEl>
                                      </p:cBhvr>
                                    </p:cmd>
                                  </p:childTnLst>
                                </p:cTn>
                              </p:par>
                            </p:childTnLst>
                          </p:cTn>
                        </p:par>
                      </p:childTnLst>
                    </p:cTn>
                  </p:par>
                </p:childTnLst>
              </p:cTn>
              <p:nextCondLst>
                <p:cond evt="onClick" delay="0">
                  <p:tgtEl>
                    <p:spTgt spid="9"/>
                  </p:tgtEl>
                </p:cond>
              </p:nextCondLst>
            </p:seq>
            <p:video>
              <p:cMediaNode vol="80000">
                <p:cTn id="7" fill="hold" display="0">
                  <p:stCondLst>
                    <p:cond delay="indefinite"/>
                  </p:stCondLst>
                </p:cTn>
                <p:tgtEl>
                  <p:spTgt spid="9"/>
                </p:tgtEl>
              </p:cMediaNode>
            </p:vide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6A0E46-90A4-B5BF-DBAC-0D9EC6FDC826}"/>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DD2B3A59-2CE2-79AC-6A73-48DD1C445876}"/>
              </a:ext>
            </a:extLst>
          </p:cNvPr>
          <p:cNvSpPr txBox="1"/>
          <p:nvPr/>
        </p:nvSpPr>
        <p:spPr>
          <a:xfrm>
            <a:off x="771525" y="1877962"/>
            <a:ext cx="1971675" cy="2365182"/>
          </a:xfrm>
          <a:prstGeom prst="rect">
            <a:avLst/>
          </a:prstGeom>
          <a:noFill/>
        </p:spPr>
        <p:txBody>
          <a:bodyPr vert="horz" lIns="68580" tIns="34290" rIns="68580" bIns="34290" rtlCol="0" anchor="ctr">
            <a:normAutofit/>
          </a:bodyPr>
          <a:lstStyle/>
          <a:p>
            <a:pPr algn="ctr" defTabSz="685800">
              <a:lnSpc>
                <a:spcPct val="90000"/>
              </a:lnSpc>
              <a:spcBef>
                <a:spcPct val="0"/>
              </a:spcBef>
              <a:spcAft>
                <a:spcPts val="450"/>
              </a:spcAft>
            </a:pPr>
            <a:r>
              <a:rPr lang="en-US" sz="2700" b="1" dirty="0">
                <a:solidFill>
                  <a:srgbClr val="FFFFFF"/>
                </a:solidFill>
                <a:latin typeface="Calibri Light" panose="020F0302020204030204"/>
              </a:rPr>
              <a:t>A day in the life A day in the life on a Podiatrist</a:t>
            </a:r>
            <a:endParaRPr lang="en-US" sz="2700" dirty="0">
              <a:solidFill>
                <a:srgbClr val="FFFFFF"/>
              </a:solidFill>
              <a:latin typeface="Calibri Light" panose="020F0302020204030204"/>
            </a:endParaRPr>
          </a:p>
          <a:p>
            <a:pPr algn="ctr" defTabSz="685800">
              <a:lnSpc>
                <a:spcPct val="90000"/>
              </a:lnSpc>
              <a:spcBef>
                <a:spcPct val="0"/>
              </a:spcBef>
              <a:spcAft>
                <a:spcPts val="450"/>
              </a:spcAft>
            </a:pPr>
            <a:r>
              <a:rPr lang="en-US" sz="2700" b="1" dirty="0">
                <a:solidFill>
                  <a:srgbClr val="FFFFFF"/>
                </a:solidFill>
                <a:latin typeface="Calibri Light" panose="020F0302020204030204"/>
              </a:rPr>
              <a:t>on a Podiatrist</a:t>
            </a:r>
            <a:endParaRPr lang="en-US" sz="2700" dirty="0">
              <a:solidFill>
                <a:srgbClr val="FFFFFF"/>
              </a:solidFill>
              <a:latin typeface="Calibri Light" panose="020F0302020204030204"/>
            </a:endParaRPr>
          </a:p>
        </p:txBody>
      </p:sp>
      <p:sp>
        <p:nvSpPr>
          <p:cNvPr id="4" name="Title 3">
            <a:extLst>
              <a:ext uri="{FF2B5EF4-FFF2-40B4-BE49-F238E27FC236}">
                <a16:creationId xmlns:a16="http://schemas.microsoft.com/office/drawing/2014/main" id="{3CBC133D-E56E-7320-8B34-DAD34AF88D50}"/>
              </a:ext>
            </a:extLst>
          </p:cNvPr>
          <p:cNvSpPr>
            <a:spLocks noGrp="1"/>
          </p:cNvSpPr>
          <p:nvPr>
            <p:ph type="title"/>
          </p:nvPr>
        </p:nvSpPr>
        <p:spPr/>
        <p:txBody>
          <a:bodyPr/>
          <a:lstStyle/>
          <a:p>
            <a:r>
              <a:rPr kumimoji="0" lang="en-GB" sz="4700" b="0" i="0" u="none" strike="noStrike" kern="1200" cap="none" spc="0" normalizeH="0" baseline="0" noProof="0" dirty="0">
                <a:ln>
                  <a:noFill/>
                </a:ln>
                <a:solidFill>
                  <a:prstClr val="black"/>
                </a:solidFill>
                <a:effectLst/>
                <a:uLnTx/>
                <a:uFillTx/>
                <a:latin typeface="Calibri"/>
                <a:ea typeface="+mj-ea"/>
                <a:cs typeface="+mj-cs"/>
              </a:rPr>
              <a:t>Who Do Podiatrists Support?</a:t>
            </a:r>
            <a:endParaRPr lang="en-GB" dirty="0"/>
          </a:p>
        </p:txBody>
      </p:sp>
      <p:graphicFrame>
        <p:nvGraphicFramePr>
          <p:cNvPr id="7" name="Content Placeholder 2">
            <a:extLst>
              <a:ext uri="{FF2B5EF4-FFF2-40B4-BE49-F238E27FC236}">
                <a16:creationId xmlns:a16="http://schemas.microsoft.com/office/drawing/2014/main" id="{B662EECE-1215-8A83-4BE9-D7A72258FC91}"/>
              </a:ext>
            </a:extLst>
          </p:cNvPr>
          <p:cNvGraphicFramePr>
            <a:graphicFrameLocks noGrp="1"/>
          </p:cNvGraphicFramePr>
          <p:nvPr>
            <p:ph idx="1"/>
            <p:extLst>
              <p:ext uri="{D42A27DB-BD31-4B8C-83A1-F6EECF244321}">
                <p14:modId xmlns:p14="http://schemas.microsoft.com/office/powerpoint/2010/main" val="2747480404"/>
              </p:ext>
            </p:extLst>
          </p:nvPr>
        </p:nvGraphicFramePr>
        <p:xfrm>
          <a:off x="392676" y="1690689"/>
          <a:ext cx="7886700" cy="394887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46176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B00108-B42C-71DE-5A24-9A417A37772E}"/>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8A50662D-EBA6-5C18-4336-71C5C7043961}"/>
              </a:ext>
            </a:extLst>
          </p:cNvPr>
          <p:cNvSpPr txBox="1"/>
          <p:nvPr/>
        </p:nvSpPr>
        <p:spPr>
          <a:xfrm>
            <a:off x="771525" y="1877962"/>
            <a:ext cx="1971675" cy="2365182"/>
          </a:xfrm>
          <a:prstGeom prst="rect">
            <a:avLst/>
          </a:prstGeom>
          <a:noFill/>
        </p:spPr>
        <p:txBody>
          <a:bodyPr vert="horz" lIns="68580" tIns="34290" rIns="68580" bIns="34290" rtlCol="0" anchor="ctr">
            <a:normAutofit/>
          </a:bodyPr>
          <a:lstStyle/>
          <a:p>
            <a:pPr marL="0" marR="0" lvl="0" indent="0" algn="ctr" defTabSz="685800" rtl="0" eaLnBrk="1" fontAlgn="auto" latinLnBrk="0" hangingPunct="1">
              <a:lnSpc>
                <a:spcPct val="90000"/>
              </a:lnSpc>
              <a:spcBef>
                <a:spcPct val="0"/>
              </a:spcBef>
              <a:spcAft>
                <a:spcPts val="450"/>
              </a:spcAft>
              <a:buClrTx/>
              <a:buSzTx/>
              <a:buFontTx/>
              <a:buNone/>
              <a:tabLst/>
              <a:defRPr/>
            </a:pPr>
            <a:r>
              <a:rPr kumimoji="0" lang="en-US" sz="2700" b="1" i="0" u="none" strike="noStrike" kern="1200" cap="none" spc="0" normalizeH="0" baseline="0" noProof="0" dirty="0">
                <a:ln>
                  <a:noFill/>
                </a:ln>
                <a:solidFill>
                  <a:srgbClr val="FFFFFF"/>
                </a:solidFill>
                <a:effectLst/>
                <a:uLnTx/>
                <a:uFillTx/>
                <a:latin typeface="Calibri Light" panose="020F0302020204030204"/>
                <a:ea typeface="+mn-ea"/>
                <a:cs typeface="+mn-cs"/>
              </a:rPr>
              <a:t>A day in the life A day in the life on a Podiatrist</a:t>
            </a:r>
            <a:endParaRPr kumimoji="0" lang="en-US" sz="2700" b="0" i="0" u="none" strike="noStrike" kern="1200" cap="none" spc="0" normalizeH="0" baseline="0" noProof="0" dirty="0">
              <a:ln>
                <a:noFill/>
              </a:ln>
              <a:solidFill>
                <a:srgbClr val="FFFFFF"/>
              </a:solidFill>
              <a:effectLst/>
              <a:uLnTx/>
              <a:uFillTx/>
              <a:latin typeface="Calibri Light" panose="020F0302020204030204"/>
              <a:ea typeface="+mn-ea"/>
              <a:cs typeface="+mn-cs"/>
            </a:endParaRPr>
          </a:p>
          <a:p>
            <a:pPr marL="0" marR="0" lvl="0" indent="0" algn="ctr" defTabSz="685800" rtl="0" eaLnBrk="1" fontAlgn="auto" latinLnBrk="0" hangingPunct="1">
              <a:lnSpc>
                <a:spcPct val="90000"/>
              </a:lnSpc>
              <a:spcBef>
                <a:spcPct val="0"/>
              </a:spcBef>
              <a:spcAft>
                <a:spcPts val="450"/>
              </a:spcAft>
              <a:buClrTx/>
              <a:buSzTx/>
              <a:buFontTx/>
              <a:buNone/>
              <a:tabLst/>
              <a:defRPr/>
            </a:pPr>
            <a:r>
              <a:rPr kumimoji="0" lang="en-US" sz="2700" b="1" i="0" u="none" strike="noStrike" kern="1200" cap="none" spc="0" normalizeH="0" baseline="0" noProof="0" dirty="0">
                <a:ln>
                  <a:noFill/>
                </a:ln>
                <a:solidFill>
                  <a:srgbClr val="FFFFFF"/>
                </a:solidFill>
                <a:effectLst/>
                <a:uLnTx/>
                <a:uFillTx/>
                <a:latin typeface="Calibri Light" panose="020F0302020204030204"/>
                <a:ea typeface="+mn-ea"/>
                <a:cs typeface="+mn-cs"/>
              </a:rPr>
              <a:t>on a Podiatrist</a:t>
            </a:r>
            <a:endParaRPr kumimoji="0" lang="en-US" sz="2700" b="0" i="0" u="none" strike="noStrike" kern="1200" cap="none" spc="0" normalizeH="0" baseline="0" noProof="0" dirty="0">
              <a:ln>
                <a:noFill/>
              </a:ln>
              <a:solidFill>
                <a:srgbClr val="FFFFFF"/>
              </a:solidFill>
              <a:effectLst/>
              <a:uLnTx/>
              <a:uFillTx/>
              <a:latin typeface="Calibri Light" panose="020F0302020204030204"/>
              <a:ea typeface="+mn-ea"/>
              <a:cs typeface="+mn-cs"/>
            </a:endParaRPr>
          </a:p>
        </p:txBody>
      </p:sp>
      <p:graphicFrame>
        <p:nvGraphicFramePr>
          <p:cNvPr id="7" name="Content Placeholder 2">
            <a:extLst>
              <a:ext uri="{FF2B5EF4-FFF2-40B4-BE49-F238E27FC236}">
                <a16:creationId xmlns:a16="http://schemas.microsoft.com/office/drawing/2014/main" id="{AA7CD150-57BE-A017-E176-8368864716D0}"/>
              </a:ext>
            </a:extLst>
          </p:cNvPr>
          <p:cNvGraphicFramePr>
            <a:graphicFrameLocks noGrp="1"/>
          </p:cNvGraphicFramePr>
          <p:nvPr>
            <p:ph idx="1"/>
            <p:extLst>
              <p:ext uri="{D42A27DB-BD31-4B8C-83A1-F6EECF244321}">
                <p14:modId xmlns:p14="http://schemas.microsoft.com/office/powerpoint/2010/main" val="823884492"/>
              </p:ext>
            </p:extLst>
          </p:nvPr>
        </p:nvGraphicFramePr>
        <p:xfrm>
          <a:off x="392676" y="1690689"/>
          <a:ext cx="7886700" cy="394887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itle 1">
            <a:extLst>
              <a:ext uri="{FF2B5EF4-FFF2-40B4-BE49-F238E27FC236}">
                <a16:creationId xmlns:a16="http://schemas.microsoft.com/office/drawing/2014/main" id="{F312B4D9-5AD7-54D8-0D69-E9770FA12F55}"/>
              </a:ext>
            </a:extLst>
          </p:cNvPr>
          <p:cNvSpPr txBox="1">
            <a:spLocks/>
          </p:cNvSpPr>
          <p:nvPr/>
        </p:nvSpPr>
        <p:spPr>
          <a:xfrm>
            <a:off x="457200" y="274638"/>
            <a:ext cx="8229600" cy="1143000"/>
          </a:xfrm>
          <a:prstGeom prst="rect">
            <a:avLst/>
          </a:prstGeom>
        </p:spPr>
        <p:txBody>
          <a:bodyPr vert="horz" lIns="91440" tIns="45720" rIns="91440" bIns="45720" rtlCol="0" anchor="ctr">
            <a:normAutofit fontScale="90000" lnSpcReduction="2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a:ln>
                  <a:noFill/>
                </a:ln>
                <a:solidFill>
                  <a:sysClr val="windowText" lastClr="000000"/>
                </a:solidFill>
                <a:effectLst/>
                <a:uLnTx/>
                <a:uFillTx/>
                <a:latin typeface="Calibri"/>
                <a:ea typeface="+mj-ea"/>
                <a:cs typeface="+mj-cs"/>
              </a:rPr>
              <a:t>Information about NCIC (North Cumbria Integrated Care)</a:t>
            </a:r>
            <a:endParaRPr kumimoji="0" lang="en-GB" sz="4400" b="0" i="0" u="none" strike="noStrike" kern="1200" cap="none" spc="0" normalizeH="0" baseline="0" noProof="0" dirty="0">
              <a:ln>
                <a:noFill/>
              </a:ln>
              <a:solidFill>
                <a:sysClr val="windowText" lastClr="000000"/>
              </a:solidFill>
              <a:effectLst/>
              <a:uLnTx/>
              <a:uFillTx/>
              <a:latin typeface="Calibri"/>
              <a:ea typeface="+mj-ea"/>
              <a:cs typeface="+mj-cs"/>
            </a:endParaRPr>
          </a:p>
        </p:txBody>
      </p:sp>
      <p:sp>
        <p:nvSpPr>
          <p:cNvPr id="8" name="Flowchart: Alternate Process 7">
            <a:extLst>
              <a:ext uri="{FF2B5EF4-FFF2-40B4-BE49-F238E27FC236}">
                <a16:creationId xmlns:a16="http://schemas.microsoft.com/office/drawing/2014/main" id="{19F132B1-863A-5309-9C90-7489683EAC72}"/>
              </a:ext>
            </a:extLst>
          </p:cNvPr>
          <p:cNvSpPr/>
          <p:nvPr/>
        </p:nvSpPr>
        <p:spPr>
          <a:xfrm>
            <a:off x="1228725" y="1750815"/>
            <a:ext cx="3195484" cy="1347020"/>
          </a:xfrm>
          <a:prstGeom prst="flowChartAlternateProcess">
            <a:avLst/>
          </a:prstGeom>
          <a:gradFill rotWithShape="1">
            <a:gsLst>
              <a:gs pos="0">
                <a:srgbClr val="4F81BD">
                  <a:tint val="100000"/>
                  <a:shade val="100000"/>
                  <a:satMod val="130000"/>
                </a:srgbClr>
              </a:gs>
              <a:gs pos="100000">
                <a:srgbClr val="4F81BD">
                  <a:tint val="50000"/>
                  <a:shade val="100000"/>
                  <a:satMod val="350000"/>
                </a:srgbClr>
              </a:gs>
            </a:gsLst>
            <a:lin ang="16200000" scaled="0"/>
          </a:gra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latin typeface="Calibri"/>
                <a:ea typeface="+mn-ea"/>
                <a:cs typeface="+mn-cs"/>
              </a:rPr>
              <a:t>21,063 patients treated between Jan 2024 and August 25</a:t>
            </a:r>
            <a:endParaRPr kumimoji="0" lang="en-GB" sz="1800" b="0" i="0" u="none" strike="noStrike" kern="0" cap="none" spc="0" normalizeH="0" baseline="0" noProof="0" dirty="0">
              <a:ln>
                <a:noFill/>
              </a:ln>
              <a:solidFill>
                <a:prstClr val="black"/>
              </a:solidFill>
              <a:effectLst/>
              <a:uLnTx/>
              <a:uFillTx/>
              <a:latin typeface="Calibri"/>
              <a:ea typeface="+mn-ea"/>
              <a:cs typeface="+mn-cs"/>
            </a:endParaRPr>
          </a:p>
        </p:txBody>
      </p:sp>
      <p:sp>
        <p:nvSpPr>
          <p:cNvPr id="9" name="Flowchart: Terminator 8">
            <a:extLst>
              <a:ext uri="{FF2B5EF4-FFF2-40B4-BE49-F238E27FC236}">
                <a16:creationId xmlns:a16="http://schemas.microsoft.com/office/drawing/2014/main" id="{3DD86BC4-265B-3E1F-E990-7D06E6524D04}"/>
              </a:ext>
            </a:extLst>
          </p:cNvPr>
          <p:cNvSpPr/>
          <p:nvPr/>
        </p:nvSpPr>
        <p:spPr>
          <a:xfrm>
            <a:off x="5250426" y="2841523"/>
            <a:ext cx="3195484" cy="1347020"/>
          </a:xfrm>
          <a:prstGeom prst="flowChartTerminator">
            <a:avLst/>
          </a:prstGeom>
          <a:solidFill>
            <a:srgbClr val="FF0000"/>
          </a:soli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latin typeface="Calibri"/>
                <a:ea typeface="+mn-ea"/>
                <a:cs typeface="+mn-cs"/>
              </a:rPr>
              <a:t>40 staff in the NCIC Podiatry Team</a:t>
            </a:r>
            <a:endParaRPr kumimoji="0" lang="en-GB" sz="1800" b="0" i="0" u="none" strike="noStrike" kern="0" cap="none" spc="0" normalizeH="0" baseline="0" noProof="0" dirty="0">
              <a:ln>
                <a:noFill/>
              </a:ln>
              <a:solidFill>
                <a:prstClr val="black"/>
              </a:solidFill>
              <a:effectLst/>
              <a:uLnTx/>
              <a:uFillTx/>
              <a:latin typeface="Calibri"/>
              <a:ea typeface="+mn-ea"/>
              <a:cs typeface="+mn-cs"/>
            </a:endParaRPr>
          </a:p>
        </p:txBody>
      </p:sp>
      <p:sp>
        <p:nvSpPr>
          <p:cNvPr id="10" name="Flowchart: Process 9">
            <a:extLst>
              <a:ext uri="{FF2B5EF4-FFF2-40B4-BE49-F238E27FC236}">
                <a16:creationId xmlns:a16="http://schemas.microsoft.com/office/drawing/2014/main" id="{4A0E85A0-2C75-3A5A-4F44-7523DFAFD9EC}"/>
              </a:ext>
            </a:extLst>
          </p:cNvPr>
          <p:cNvSpPr/>
          <p:nvPr/>
        </p:nvSpPr>
        <p:spPr>
          <a:xfrm>
            <a:off x="968171" y="3760165"/>
            <a:ext cx="3716593" cy="1825677"/>
          </a:xfrm>
          <a:prstGeom prst="flowChartProcess">
            <a:avLst/>
          </a:prstGeom>
          <a:solidFill>
            <a:srgbClr val="00B050"/>
          </a:soli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latin typeface="Calibri"/>
                <a:ea typeface="+mn-ea"/>
                <a:cs typeface="+mn-cs"/>
              </a:rPr>
              <a:t>We work at Cumberland Infirmary, West Cumbria Hospital, Workington and Penrith Community hospitals ,North Cumbria medical Centre and various community clinics across Cumbria</a:t>
            </a:r>
            <a:endParaRPr kumimoji="0" lang="en-GB" sz="1800" b="0" i="0" u="none" strike="noStrike" kern="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5771995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A1A7DE-FF9B-A843-105C-189E1B1F3565}"/>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AEE49197-197A-2F62-3A4F-66EC031DC5A0}"/>
              </a:ext>
            </a:extLst>
          </p:cNvPr>
          <p:cNvSpPr txBox="1"/>
          <p:nvPr/>
        </p:nvSpPr>
        <p:spPr>
          <a:xfrm>
            <a:off x="771525" y="1877962"/>
            <a:ext cx="1971675" cy="2365182"/>
          </a:xfrm>
          <a:prstGeom prst="rect">
            <a:avLst/>
          </a:prstGeom>
          <a:noFill/>
        </p:spPr>
        <p:txBody>
          <a:bodyPr vert="horz" lIns="68580" tIns="34290" rIns="68580" bIns="34290" rtlCol="0" anchor="ctr">
            <a:normAutofit/>
          </a:bodyPr>
          <a:lstStyle/>
          <a:p>
            <a:pPr marL="0" marR="0" lvl="0" indent="0" algn="ctr" defTabSz="685800" rtl="0" eaLnBrk="1" fontAlgn="auto" latinLnBrk="0" hangingPunct="1">
              <a:lnSpc>
                <a:spcPct val="90000"/>
              </a:lnSpc>
              <a:spcBef>
                <a:spcPct val="0"/>
              </a:spcBef>
              <a:spcAft>
                <a:spcPts val="450"/>
              </a:spcAft>
              <a:buClrTx/>
              <a:buSzTx/>
              <a:buFontTx/>
              <a:buNone/>
              <a:tabLst/>
              <a:defRPr/>
            </a:pPr>
            <a:r>
              <a:rPr kumimoji="0" lang="en-US" sz="2700" b="1" i="0" u="none" strike="noStrike" kern="1200" cap="none" spc="0" normalizeH="0" baseline="0" noProof="0" dirty="0">
                <a:ln>
                  <a:noFill/>
                </a:ln>
                <a:solidFill>
                  <a:srgbClr val="FFFFFF"/>
                </a:solidFill>
                <a:effectLst/>
                <a:uLnTx/>
                <a:uFillTx/>
                <a:latin typeface="Calibri Light" panose="020F0302020204030204"/>
                <a:ea typeface="+mn-ea"/>
                <a:cs typeface="+mn-cs"/>
              </a:rPr>
              <a:t>A day in the life A day in the life on a Podiatrist</a:t>
            </a:r>
            <a:endParaRPr kumimoji="0" lang="en-US" sz="2700" b="0" i="0" u="none" strike="noStrike" kern="1200" cap="none" spc="0" normalizeH="0" baseline="0" noProof="0" dirty="0">
              <a:ln>
                <a:noFill/>
              </a:ln>
              <a:solidFill>
                <a:srgbClr val="FFFFFF"/>
              </a:solidFill>
              <a:effectLst/>
              <a:uLnTx/>
              <a:uFillTx/>
              <a:latin typeface="Calibri Light" panose="020F0302020204030204"/>
              <a:ea typeface="+mn-ea"/>
              <a:cs typeface="+mn-cs"/>
            </a:endParaRPr>
          </a:p>
          <a:p>
            <a:pPr marL="0" marR="0" lvl="0" indent="0" algn="ctr" defTabSz="685800" rtl="0" eaLnBrk="1" fontAlgn="auto" latinLnBrk="0" hangingPunct="1">
              <a:lnSpc>
                <a:spcPct val="90000"/>
              </a:lnSpc>
              <a:spcBef>
                <a:spcPct val="0"/>
              </a:spcBef>
              <a:spcAft>
                <a:spcPts val="450"/>
              </a:spcAft>
              <a:buClrTx/>
              <a:buSzTx/>
              <a:buFontTx/>
              <a:buNone/>
              <a:tabLst/>
              <a:defRPr/>
            </a:pPr>
            <a:r>
              <a:rPr kumimoji="0" lang="en-US" sz="2700" b="1" i="0" u="none" strike="noStrike" kern="1200" cap="none" spc="0" normalizeH="0" baseline="0" noProof="0" dirty="0">
                <a:ln>
                  <a:noFill/>
                </a:ln>
                <a:solidFill>
                  <a:srgbClr val="FFFFFF"/>
                </a:solidFill>
                <a:effectLst/>
                <a:uLnTx/>
                <a:uFillTx/>
                <a:latin typeface="Calibri Light" panose="020F0302020204030204"/>
                <a:ea typeface="+mn-ea"/>
                <a:cs typeface="+mn-cs"/>
              </a:rPr>
              <a:t>on a Podiatrist</a:t>
            </a:r>
            <a:endParaRPr kumimoji="0" lang="en-US" sz="2700" b="0" i="0" u="none" strike="noStrike" kern="1200" cap="none" spc="0" normalizeH="0" baseline="0" noProof="0" dirty="0">
              <a:ln>
                <a:noFill/>
              </a:ln>
              <a:solidFill>
                <a:srgbClr val="FFFFFF"/>
              </a:solidFill>
              <a:effectLst/>
              <a:uLnTx/>
              <a:uFillTx/>
              <a:latin typeface="Calibri Light" panose="020F0302020204030204"/>
              <a:ea typeface="+mn-ea"/>
              <a:cs typeface="+mn-cs"/>
            </a:endParaRPr>
          </a:p>
        </p:txBody>
      </p:sp>
      <p:graphicFrame>
        <p:nvGraphicFramePr>
          <p:cNvPr id="7" name="Content Placeholder 2">
            <a:extLst>
              <a:ext uri="{FF2B5EF4-FFF2-40B4-BE49-F238E27FC236}">
                <a16:creationId xmlns:a16="http://schemas.microsoft.com/office/drawing/2014/main" id="{C4BF604C-9EE3-50E9-DCDF-2B1B2BA911F5}"/>
              </a:ext>
            </a:extLst>
          </p:cNvPr>
          <p:cNvGraphicFramePr>
            <a:graphicFrameLocks noGrp="1"/>
          </p:cNvGraphicFramePr>
          <p:nvPr>
            <p:ph idx="1"/>
          </p:nvPr>
        </p:nvGraphicFramePr>
        <p:xfrm>
          <a:off x="392676" y="1690689"/>
          <a:ext cx="7886700" cy="394887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Title 1">
            <a:extLst>
              <a:ext uri="{FF2B5EF4-FFF2-40B4-BE49-F238E27FC236}">
                <a16:creationId xmlns:a16="http://schemas.microsoft.com/office/drawing/2014/main" id="{DBDFEF03-9512-B0F6-C5D8-96B0D6F7F353}"/>
              </a:ext>
            </a:extLst>
          </p:cNvPr>
          <p:cNvSpPr txBox="1">
            <a:spLocks/>
          </p:cNvSpPr>
          <p:nvPr/>
        </p:nvSpPr>
        <p:spPr>
          <a:xfrm>
            <a:off x="628650" y="365125"/>
            <a:ext cx="7886700" cy="1325563"/>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ct val="0"/>
              </a:spcBef>
              <a:spcAft>
                <a:spcPts val="0"/>
              </a:spcAft>
              <a:buClrTx/>
              <a:buSzTx/>
              <a:buFontTx/>
              <a:buNone/>
              <a:tabLst/>
              <a:defRPr/>
            </a:pPr>
            <a:r>
              <a:rPr kumimoji="0" lang="en-GB" sz="4700" b="0" i="0" u="none" strike="noStrike" kern="1200" cap="none" spc="0" normalizeH="0" baseline="0" noProof="0">
                <a:ln>
                  <a:noFill/>
                </a:ln>
                <a:solidFill>
                  <a:sysClr val="windowText" lastClr="000000"/>
                </a:solidFill>
                <a:effectLst/>
                <a:uLnTx/>
                <a:uFillTx/>
                <a:latin typeface="Calibri"/>
                <a:ea typeface="+mj-ea"/>
                <a:cs typeface="+mj-cs"/>
              </a:rPr>
              <a:t>Conditions Treated</a:t>
            </a:r>
            <a:endParaRPr kumimoji="0" lang="en-GB" sz="4700" b="0" i="0" u="none" strike="noStrike" kern="1200" cap="none" spc="0" normalizeH="0" baseline="0" noProof="0" dirty="0">
              <a:ln>
                <a:noFill/>
              </a:ln>
              <a:solidFill>
                <a:sysClr val="windowText" lastClr="000000"/>
              </a:solidFill>
              <a:effectLst/>
              <a:uLnTx/>
              <a:uFillTx/>
              <a:latin typeface="Calibri"/>
              <a:ea typeface="+mj-ea"/>
              <a:cs typeface="+mj-cs"/>
            </a:endParaRPr>
          </a:p>
        </p:txBody>
      </p:sp>
      <p:pic>
        <p:nvPicPr>
          <p:cNvPr id="19" name="Picture 18">
            <a:extLst>
              <a:ext uri="{FF2B5EF4-FFF2-40B4-BE49-F238E27FC236}">
                <a16:creationId xmlns:a16="http://schemas.microsoft.com/office/drawing/2014/main" id="{B1B7FD23-B873-82F0-D214-63B32D76B17F}"/>
              </a:ext>
            </a:extLst>
          </p:cNvPr>
          <p:cNvPicPr>
            <a:picLocks noChangeAspect="1"/>
          </p:cNvPicPr>
          <p:nvPr/>
        </p:nvPicPr>
        <p:blipFill>
          <a:blip r:embed="rId7"/>
          <a:stretch>
            <a:fillRect/>
          </a:stretch>
        </p:blipFill>
        <p:spPr>
          <a:xfrm>
            <a:off x="594015" y="1453725"/>
            <a:ext cx="7955970" cy="3950550"/>
          </a:xfrm>
          <a:prstGeom prst="rect">
            <a:avLst/>
          </a:prstGeom>
        </p:spPr>
      </p:pic>
    </p:spTree>
    <p:extLst>
      <p:ext uri="{BB962C8B-B14F-4D97-AF65-F5344CB8AC3E}">
        <p14:creationId xmlns:p14="http://schemas.microsoft.com/office/powerpoint/2010/main" val="13734750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56B2C21-A230-48C0-8DF1-C46611373C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914813" y="1914812"/>
            <a:ext cx="6858000" cy="3028377"/>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847E18C-932D-4C95-AABA-FEC7C9499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914814" y="1924949"/>
            <a:ext cx="6857999" cy="302837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150CB11-0C61-439E-910F-5787759E7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263195" y="4092815"/>
            <a:ext cx="2501979" cy="302838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reeform: Shape 16">
            <a:extLst>
              <a:ext uri="{FF2B5EF4-FFF2-40B4-BE49-F238E27FC236}">
                <a16:creationId xmlns:a16="http://schemas.microsoft.com/office/drawing/2014/main" id="{43F8A58B-5155-44CE-A5FF-7647B47D0A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376302" y="969718"/>
            <a:ext cx="292526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9" name="Rectangle 18">
            <a:extLst>
              <a:ext uri="{FF2B5EF4-FFF2-40B4-BE49-F238E27FC236}">
                <a16:creationId xmlns:a16="http://schemas.microsoft.com/office/drawing/2014/main" id="{443F2ACA-E6D6-4028-82DD-F03C262D5D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914822" y="1914808"/>
            <a:ext cx="6858003" cy="3028376"/>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39858" y="1683756"/>
            <a:ext cx="2336449" cy="2396359"/>
          </a:xfrm>
        </p:spPr>
        <p:txBody>
          <a:bodyPr anchor="b">
            <a:normAutofit/>
          </a:bodyPr>
          <a:lstStyle/>
          <a:p>
            <a:pPr algn="r"/>
            <a:r>
              <a:rPr lang="en-GB" sz="3000">
                <a:solidFill>
                  <a:srgbClr val="FFFFFF"/>
                </a:solidFill>
              </a:rPr>
              <a:t>Qualifications &amp; Qualities Needed</a:t>
            </a:r>
          </a:p>
        </p:txBody>
      </p:sp>
      <p:graphicFrame>
        <p:nvGraphicFramePr>
          <p:cNvPr id="5" name="Content Placeholder 2">
            <a:extLst>
              <a:ext uri="{FF2B5EF4-FFF2-40B4-BE49-F238E27FC236}">
                <a16:creationId xmlns:a16="http://schemas.microsoft.com/office/drawing/2014/main" id="{8151ABB7-C1BD-57E4-053E-16B245F2E309}"/>
              </a:ext>
            </a:extLst>
          </p:cNvPr>
          <p:cNvGraphicFramePr>
            <a:graphicFrameLocks noGrp="1"/>
          </p:cNvGraphicFramePr>
          <p:nvPr>
            <p:ph idx="1"/>
            <p:extLst>
              <p:ext uri="{D42A27DB-BD31-4B8C-83A1-F6EECF244321}">
                <p14:modId xmlns:p14="http://schemas.microsoft.com/office/powerpoint/2010/main" val="2048386211"/>
              </p:ext>
            </p:extLst>
          </p:nvPr>
        </p:nvGraphicFramePr>
        <p:xfrm>
          <a:off x="3678789" y="750440"/>
          <a:ext cx="5000124" cy="54539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3060C83-F051-4F0E-ABAD-AA0DFC48B2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Shape 9">
            <a:extLst>
              <a:ext uri="{FF2B5EF4-FFF2-40B4-BE49-F238E27FC236}">
                <a16:creationId xmlns:a16="http://schemas.microsoft.com/office/drawing/2014/main" id="{83C98ABE-055B-441F-B07E-44F97F083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282117" y="-253670"/>
            <a:ext cx="1370728" cy="1376989"/>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29FDB030-9B49-4CED-8CCD-4D9938238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668730" y="422146"/>
            <a:ext cx="484026" cy="64536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3783CA14-24A1-485C-8B30-D6A5D8798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7532611" y="655140"/>
            <a:ext cx="515604" cy="687472"/>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9A97C86A-04D6-40F7-AE84-31AB43E6A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7017482" y="0"/>
            <a:ext cx="2126518" cy="1480837"/>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8" name="Isosceles Triangle 17">
            <a:extLst>
              <a:ext uri="{FF2B5EF4-FFF2-40B4-BE49-F238E27FC236}">
                <a16:creationId xmlns:a16="http://schemas.microsoft.com/office/drawing/2014/main" id="{FF9F2414-84E8-453E-B1F3-389FDE8192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982258" y="6115501"/>
            <a:ext cx="1120884" cy="74249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Isosceles Triangle 19">
            <a:extLst>
              <a:ext uri="{FF2B5EF4-FFF2-40B4-BE49-F238E27FC236}">
                <a16:creationId xmlns:a16="http://schemas.microsoft.com/office/drawing/2014/main" id="{3ECA69A1-7536-43AC-85EF-C7106179F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703060" y="6453143"/>
            <a:ext cx="611177" cy="404857"/>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63E7D872-35A3-0376-CC82-DD9E0AE93B94}"/>
              </a:ext>
            </a:extLst>
          </p:cNvPr>
          <p:cNvPicPr>
            <a:picLocks noChangeAspect="1"/>
          </p:cNvPicPr>
          <p:nvPr/>
        </p:nvPicPr>
        <p:blipFill>
          <a:blip r:embed="rId2"/>
          <a:stretch>
            <a:fillRect/>
          </a:stretch>
        </p:blipFill>
        <p:spPr>
          <a:xfrm>
            <a:off x="0" y="1051935"/>
            <a:ext cx="9144000" cy="5063566"/>
          </a:xfrm>
          <a:prstGeom prst="rect">
            <a:avLst/>
          </a:prstGeom>
        </p:spPr>
      </p:pic>
    </p:spTree>
    <p:extLst>
      <p:ext uri="{BB962C8B-B14F-4D97-AF65-F5344CB8AC3E}">
        <p14:creationId xmlns:p14="http://schemas.microsoft.com/office/powerpoint/2010/main" val="107655667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4.xml><?xml version="1.0" encoding="utf-8"?>
<a:theme xmlns:a="http://schemas.openxmlformats.org/drawingml/2006/main" name="Custom Design">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859EBFDBF91A0448C709C78468F4551" ma:contentTypeVersion="14" ma:contentTypeDescription="Create a new document." ma:contentTypeScope="" ma:versionID="8a367d742201720b1ec7d1e8c8bb2c5c">
  <xsd:schema xmlns:xsd="http://www.w3.org/2001/XMLSchema" xmlns:xs="http://www.w3.org/2001/XMLSchema" xmlns:p="http://schemas.microsoft.com/office/2006/metadata/properties" xmlns:ns2="aa85f008-0777-41b2-8b11-f5fcfcf29405" xmlns:ns3="6f4a841e-270f-4f5d-86d8-2f0a58af3dc3" targetNamespace="http://schemas.microsoft.com/office/2006/metadata/properties" ma:root="true" ma:fieldsID="616fba20a7c1c8f4f22f0d2e6c371f28" ns2:_="" ns3:_="">
    <xsd:import namespace="aa85f008-0777-41b2-8b11-f5fcfcf29405"/>
    <xsd:import namespace="6f4a841e-270f-4f5d-86d8-2f0a58af3dc3"/>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a85f008-0777-41b2-8b11-f5fcfcf2940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1973a211-6405-42b6-9524-a696d4b9f23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description="" ma:indexed="true" ma:internalName="MediaServiceLocation" ma:readOnly="true">
      <xsd:simpleType>
        <xsd:restriction base="dms:Text"/>
      </xsd:simpleType>
    </xsd:element>
    <xsd:element name="MediaServiceBillingMetadata" ma:index="21"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f4a841e-270f-4f5d-86d8-2f0a58af3dc3"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403ca02e-0e8c-4fce-b590-a4eefdfe3c8a}" ma:internalName="TaxCatchAll" ma:showField="CatchAllData" ma:web="6f4a841e-270f-4f5d-86d8-2f0a58af3dc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aa85f008-0777-41b2-8b11-f5fcfcf29405">
      <Terms xmlns="http://schemas.microsoft.com/office/infopath/2007/PartnerControls"/>
    </lcf76f155ced4ddcb4097134ff3c332f>
    <TaxCatchAll xmlns="6f4a841e-270f-4f5d-86d8-2f0a58af3dc3" xsi:nil="true"/>
  </documentManagement>
</p:properties>
</file>

<file path=customXml/itemProps1.xml><?xml version="1.0" encoding="utf-8"?>
<ds:datastoreItem xmlns:ds="http://schemas.openxmlformats.org/officeDocument/2006/customXml" ds:itemID="{D2AC2021-0757-4B54-BDA9-1D3B1163E0C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a85f008-0777-41b2-8b11-f5fcfcf29405"/>
    <ds:schemaRef ds:uri="6f4a841e-270f-4f5d-86d8-2f0a58af3dc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F36D49E-2303-473E-9391-1BF4202107F1}">
  <ds:schemaRefs>
    <ds:schemaRef ds:uri="http://schemas.microsoft.com/sharepoint/v3/contenttype/forms"/>
  </ds:schemaRefs>
</ds:datastoreItem>
</file>

<file path=customXml/itemProps3.xml><?xml version="1.0" encoding="utf-8"?>
<ds:datastoreItem xmlns:ds="http://schemas.openxmlformats.org/officeDocument/2006/customXml" ds:itemID="{A9B03748-4FEF-4548-870A-A2DDE5F75749}">
  <ds:schemaRefs>
    <ds:schemaRef ds:uri="http://schemas.microsoft.com/office/2006/metadata/properties"/>
    <ds:schemaRef ds:uri="http://schemas.microsoft.com/office/infopath/2007/PartnerControls"/>
    <ds:schemaRef ds:uri="aa85f008-0777-41b2-8b11-f5fcfcf29405"/>
    <ds:schemaRef ds:uri="6f4a841e-270f-4f5d-86d8-2f0a58af3dc3"/>
  </ds:schemaRefs>
</ds:datastoreItem>
</file>

<file path=docProps/app.xml><?xml version="1.0" encoding="utf-8"?>
<Properties xmlns="http://schemas.openxmlformats.org/officeDocument/2006/extended-properties" xmlns:vt="http://schemas.openxmlformats.org/officeDocument/2006/docPropsVTypes">
  <TotalTime>0</TotalTime>
  <Words>827</Words>
  <Application>Microsoft Office PowerPoint</Application>
  <PresentationFormat>On-screen Show (4:3)</PresentationFormat>
  <Paragraphs>87</Paragraphs>
  <Slides>19</Slides>
  <Notes>4</Notes>
  <HiddenSlides>0</HiddenSlides>
  <MMClips>1</MMClips>
  <ScaleCrop>false</ScaleCrop>
  <HeadingPairs>
    <vt:vector size="6" baseType="variant">
      <vt:variant>
        <vt:lpstr>Fonts Used</vt:lpstr>
      </vt:variant>
      <vt:variant>
        <vt:i4>5</vt:i4>
      </vt:variant>
      <vt:variant>
        <vt:lpstr>Theme</vt:lpstr>
      </vt:variant>
      <vt:variant>
        <vt:i4>4</vt:i4>
      </vt:variant>
      <vt:variant>
        <vt:lpstr>Slide Titles</vt:lpstr>
      </vt:variant>
      <vt:variant>
        <vt:i4>19</vt:i4>
      </vt:variant>
    </vt:vector>
  </HeadingPairs>
  <TitlesOfParts>
    <vt:vector size="28" baseType="lpstr">
      <vt:lpstr>Aptos</vt:lpstr>
      <vt:lpstr>Aptos Display</vt:lpstr>
      <vt:lpstr>Arial</vt:lpstr>
      <vt:lpstr>Calibri</vt:lpstr>
      <vt:lpstr>Calibri Light</vt:lpstr>
      <vt:lpstr>Office Theme</vt:lpstr>
      <vt:lpstr>1_Office Theme</vt:lpstr>
      <vt:lpstr>2_Office Theme</vt:lpstr>
      <vt:lpstr>Custom Design</vt:lpstr>
      <vt:lpstr>Podiatry</vt:lpstr>
      <vt:lpstr>PowerPoint Presentation</vt:lpstr>
      <vt:lpstr>PowerPoint Presentation</vt:lpstr>
      <vt:lpstr>PowerPoint Presentation</vt:lpstr>
      <vt:lpstr>Who Do Podiatrists Support?</vt:lpstr>
      <vt:lpstr>PowerPoint Presentation</vt:lpstr>
      <vt:lpstr>PowerPoint Presentation</vt:lpstr>
      <vt:lpstr>Qualifications &amp; Qualities Needed</vt:lpstr>
      <vt:lpstr>PowerPoint Presentation</vt:lpstr>
      <vt:lpstr>PowerPoint Presentation</vt:lpstr>
      <vt:lpstr>PowerPoint Presentation</vt:lpstr>
      <vt:lpstr>Where Do Podiatrists Work?</vt:lpstr>
      <vt:lpstr>Why Podiatry Matters</vt:lpstr>
      <vt:lpstr>Interactive Activity: Spot the Shoe!</vt:lpstr>
      <vt:lpstr>PowerPoint Presentation</vt:lpstr>
      <vt:lpstr>PowerPoint Presentation</vt:lpstr>
      <vt:lpstr>PowerPoint Presentation</vt:lpstr>
      <vt:lpstr>PowerPoint Presentation</vt:lpstr>
      <vt:lpstr>Quick Quiz</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Jo Tate</dc:creator>
  <cp:keywords/>
  <dc:description>generated using python-pptx</dc:description>
  <cp:lastModifiedBy>Jo Tate</cp:lastModifiedBy>
  <cp:revision>2</cp:revision>
  <dcterms:created xsi:type="dcterms:W3CDTF">2013-01-27T09:14:16Z</dcterms:created>
  <dcterms:modified xsi:type="dcterms:W3CDTF">2025-10-06T14:08:54Z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efa4170-0d19-0005-0004-bc88714345d2_Enabled">
    <vt:lpwstr>true</vt:lpwstr>
  </property>
  <property fmtid="{D5CDD505-2E9C-101B-9397-08002B2CF9AE}" pid="3" name="MSIP_Label_defa4170-0d19-0005-0004-bc88714345d2_SetDate">
    <vt:lpwstr>2025-07-31T10:48:09Z</vt:lpwstr>
  </property>
  <property fmtid="{D5CDD505-2E9C-101B-9397-08002B2CF9AE}" pid="4" name="MSIP_Label_defa4170-0d19-0005-0004-bc88714345d2_Method">
    <vt:lpwstr>Standard</vt:lpwstr>
  </property>
  <property fmtid="{D5CDD505-2E9C-101B-9397-08002B2CF9AE}" pid="5" name="MSIP_Label_defa4170-0d19-0005-0004-bc88714345d2_Name">
    <vt:lpwstr>defa4170-0d19-0005-0004-bc88714345d2</vt:lpwstr>
  </property>
  <property fmtid="{D5CDD505-2E9C-101B-9397-08002B2CF9AE}" pid="6" name="MSIP_Label_defa4170-0d19-0005-0004-bc88714345d2_SiteId">
    <vt:lpwstr>2a6a35eb-28a5-4a57-a0e3-6d1590820eaf</vt:lpwstr>
  </property>
  <property fmtid="{D5CDD505-2E9C-101B-9397-08002B2CF9AE}" pid="7" name="MSIP_Label_defa4170-0d19-0005-0004-bc88714345d2_ActionId">
    <vt:lpwstr>12880c85-8b3b-462b-924a-fe61c0efa669</vt:lpwstr>
  </property>
  <property fmtid="{D5CDD505-2E9C-101B-9397-08002B2CF9AE}" pid="8" name="MSIP_Label_defa4170-0d19-0005-0004-bc88714345d2_ContentBits">
    <vt:lpwstr>0</vt:lpwstr>
  </property>
  <property fmtid="{D5CDD505-2E9C-101B-9397-08002B2CF9AE}" pid="9" name="MSIP_Label_defa4170-0d19-0005-0004-bc88714345d2_Tag">
    <vt:lpwstr>10, 3, 0, 1</vt:lpwstr>
  </property>
  <property fmtid="{D5CDD505-2E9C-101B-9397-08002B2CF9AE}" pid="10" name="ContentTypeId">
    <vt:lpwstr>0x010100A859EBFDBF91A0448C709C78468F4551</vt:lpwstr>
  </property>
  <property fmtid="{D5CDD505-2E9C-101B-9397-08002B2CF9AE}" pid="11" name="MediaServiceImageTags">
    <vt:lpwstr/>
  </property>
</Properties>
</file>